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7" r:id="rId2"/>
    <p:sldMasterId id="2147483666" r:id="rId3"/>
    <p:sldMasterId id="2147483721" r:id="rId4"/>
    <p:sldMasterId id="2147483660" r:id="rId5"/>
    <p:sldMasterId id="2147483703" r:id="rId6"/>
    <p:sldMasterId id="2147483715" r:id="rId7"/>
    <p:sldMasterId id="2147483709" r:id="rId8"/>
    <p:sldMasterId id="2147483678" r:id="rId9"/>
    <p:sldMasterId id="2147483690" r:id="rId10"/>
  </p:sldMasterIdLst>
  <p:sldIdLst>
    <p:sldId id="304" r:id="rId11"/>
    <p:sldId id="306" r:id="rId12"/>
    <p:sldId id="264" r:id="rId13"/>
    <p:sldId id="283" r:id="rId14"/>
    <p:sldId id="284" r:id="rId15"/>
    <p:sldId id="307" r:id="rId16"/>
    <p:sldId id="285" r:id="rId17"/>
    <p:sldId id="286" r:id="rId18"/>
    <p:sldId id="287" r:id="rId19"/>
    <p:sldId id="308" r:id="rId20"/>
    <p:sldId id="290" r:id="rId21"/>
    <p:sldId id="292" r:id="rId22"/>
    <p:sldId id="293" r:id="rId23"/>
    <p:sldId id="309" r:id="rId24"/>
    <p:sldId id="294" r:id="rId25"/>
    <p:sldId id="302" r:id="rId26"/>
    <p:sldId id="299" r:id="rId27"/>
    <p:sldId id="297" r:id="rId28"/>
    <p:sldId id="303" r:id="rId29"/>
    <p:sldId id="300"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9BEB16-2600-E2F3-F44A-490B4F31A986}" name="Michael Grange" initials="MG" userId="S::mgrange@whiterosemaths.com::41809c40-0790-4eae-a243-bb4a0aefc692" providerId="AD"/>
  <p188:author id="{5EE9281A-D108-5403-FCC0-BAC9EC3B09A7}" name="Mary-Kate Connolly" initials="MC" userId="S::mconnolly@whiterosemaths.com::c4924bc6-793c-4fed-b4e3-0319110b9ba2" providerId="AD"/>
  <p188:author id="{AE6BB0D3-9817-AAF5-3B3D-88DBCA48D931}" name="Danielle Anthony" initials="DA" userId="S::danthony@whiterosemaths.com::79e593a9-c22a-4a71-ade7-cf24dbaa31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CB8"/>
    <a:srgbClr val="B0D133"/>
    <a:srgbClr val="002E63"/>
    <a:srgbClr val="EE684A"/>
    <a:srgbClr val="FDD9CA"/>
    <a:srgbClr val="F9F6ED"/>
    <a:srgbClr val="FFFFFF"/>
    <a:srgbClr val="C3D65A"/>
    <a:srgbClr val="F793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705B7-E15E-4459-8669-5704285E0C0A}" v="30" dt="2024-10-09T11:18:16.027"/>
    <p1510:client id="{5BF95DC2-1654-4616-99DF-6DDB61167912}" v="15" dt="2024-10-08T15:45:34.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3" autoAdjust="0"/>
    <p:restoredTop sz="94660"/>
  </p:normalViewPr>
  <p:slideViewPr>
    <p:cSldViewPr snapToGrid="0">
      <p:cViewPr varScale="1">
        <p:scale>
          <a:sx n="86" d="100"/>
          <a:sy n="86"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6/11/relationships/changesInfo" Target="changesInfos/changesInfo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Anthony" userId="79e593a9-c22a-4a71-ade7-cf24dbaa31fe" providerId="ADAL" clId="{7D74B836-AC76-496B-9AF6-95848439895E}"/>
    <pc:docChg chg="addSld delSld modSld sldOrd">
      <pc:chgData name="Danielle Anthony" userId="79e593a9-c22a-4a71-ade7-cf24dbaa31fe" providerId="ADAL" clId="{7D74B836-AC76-496B-9AF6-95848439895E}" dt="2024-10-03T08:14:30.406" v="95"/>
      <pc:docMkLst>
        <pc:docMk/>
      </pc:docMkLst>
      <pc:sldChg chg="addSp modSp mod modAnim">
        <pc:chgData name="Danielle Anthony" userId="79e593a9-c22a-4a71-ade7-cf24dbaa31fe" providerId="ADAL" clId="{7D74B836-AC76-496B-9AF6-95848439895E}" dt="2024-10-03T08:14:30.406" v="95"/>
        <pc:sldMkLst>
          <pc:docMk/>
          <pc:sldMk cId="49030755" sldId="293"/>
        </pc:sldMkLst>
        <pc:spChg chg="add mod">
          <ac:chgData name="Danielle Anthony" userId="79e593a9-c22a-4a71-ade7-cf24dbaa31fe" providerId="ADAL" clId="{7D74B836-AC76-496B-9AF6-95848439895E}" dt="2024-10-03T07:39:14.618" v="81" actId="1036"/>
          <ac:spMkLst>
            <pc:docMk/>
            <pc:sldMk cId="49030755" sldId="293"/>
            <ac:spMk id="2" creationId="{BBC0FD71-63BD-EC8B-5F24-989B3605BC8B}"/>
          </ac:spMkLst>
        </pc:spChg>
        <pc:spChg chg="mod ord">
          <ac:chgData name="Danielle Anthony" userId="79e593a9-c22a-4a71-ade7-cf24dbaa31fe" providerId="ADAL" clId="{7D74B836-AC76-496B-9AF6-95848439895E}" dt="2024-10-03T07:39:02.775" v="75" actId="20577"/>
          <ac:spMkLst>
            <pc:docMk/>
            <pc:sldMk cId="49030755" sldId="293"/>
            <ac:spMk id="5" creationId="{30840D0B-A4A1-FF47-5B90-216273FAC5D6}"/>
          </ac:spMkLst>
        </pc:spChg>
        <pc:picChg chg="mod">
          <ac:chgData name="Danielle Anthony" userId="79e593a9-c22a-4a71-ade7-cf24dbaa31fe" providerId="ADAL" clId="{7D74B836-AC76-496B-9AF6-95848439895E}" dt="2024-10-03T07:38:29.383" v="45" actId="14100"/>
          <ac:picMkLst>
            <pc:docMk/>
            <pc:sldMk cId="49030755" sldId="293"/>
            <ac:picMk id="3" creationId="{2EDB85B5-BFFB-6B33-2F38-FCF3B68A69C0}"/>
          </ac:picMkLst>
        </pc:picChg>
      </pc:sldChg>
      <pc:sldChg chg="new del ord">
        <pc:chgData name="Danielle Anthony" userId="79e593a9-c22a-4a71-ade7-cf24dbaa31fe" providerId="ADAL" clId="{7D74B836-AC76-496B-9AF6-95848439895E}" dt="2024-10-03T07:45:19.636" v="86" actId="47"/>
        <pc:sldMkLst>
          <pc:docMk/>
          <pc:sldMk cId="1827256018" sldId="305"/>
        </pc:sldMkLst>
      </pc:sldChg>
      <pc:sldChg chg="modSp add mod setBg">
        <pc:chgData name="Danielle Anthony" userId="79e593a9-c22a-4a71-ade7-cf24dbaa31fe" providerId="ADAL" clId="{7D74B836-AC76-496B-9AF6-95848439895E}" dt="2024-10-03T07:55:33.945" v="94" actId="255"/>
        <pc:sldMkLst>
          <pc:docMk/>
          <pc:sldMk cId="3081133628" sldId="306"/>
        </pc:sldMkLst>
        <pc:spChg chg="mod">
          <ac:chgData name="Danielle Anthony" userId="79e593a9-c22a-4a71-ade7-cf24dbaa31fe" providerId="ADAL" clId="{7D74B836-AC76-496B-9AF6-95848439895E}" dt="2024-10-03T07:55:33.945" v="94" actId="255"/>
          <ac:spMkLst>
            <pc:docMk/>
            <pc:sldMk cId="3081133628" sldId="306"/>
            <ac:spMk id="12" creationId="{3DAEC184-955E-6274-C6F2-08F477A1D53E}"/>
          </ac:spMkLst>
        </pc:spChg>
      </pc:sldChg>
    </pc:docChg>
  </pc:docChgLst>
  <pc:docChgLst>
    <pc:chgData name="Danielle Anthony" userId="79e593a9-c22a-4a71-ade7-cf24dbaa31fe" providerId="ADAL" clId="{0D3705B7-E15E-4459-8669-5704285E0C0A}"/>
    <pc:docChg chg="modSld">
      <pc:chgData name="Danielle Anthony" userId="79e593a9-c22a-4a71-ade7-cf24dbaa31fe" providerId="ADAL" clId="{0D3705B7-E15E-4459-8669-5704285E0C0A}" dt="2024-10-09T11:45:01.966" v="76" actId="20577"/>
      <pc:docMkLst>
        <pc:docMk/>
      </pc:docMkLst>
      <pc:sldChg chg="modSp mod delCm modCm">
        <pc:chgData name="Danielle Anthony" userId="79e593a9-c22a-4a71-ade7-cf24dbaa31fe" providerId="ADAL" clId="{0D3705B7-E15E-4459-8669-5704285E0C0A}" dt="2024-10-09T11:16:15.532" v="28"/>
        <pc:sldMkLst>
          <pc:docMk/>
          <pc:sldMk cId="3087745932" sldId="286"/>
        </pc:sldMkLst>
        <pc:spChg chg="mod">
          <ac:chgData name="Danielle Anthony" userId="79e593a9-c22a-4a71-ade7-cf24dbaa31fe" providerId="ADAL" clId="{0D3705B7-E15E-4459-8669-5704285E0C0A}" dt="2024-10-09T11:16:12.584" v="27" actId="20577"/>
          <ac:spMkLst>
            <pc:docMk/>
            <pc:sldMk cId="3087745932" sldId="286"/>
            <ac:spMk id="21" creationId="{05E8F1C4-8283-040E-7779-89394D9B115E}"/>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0D3705B7-E15E-4459-8669-5704285E0C0A}" dt="2024-10-09T11:16:15.532" v="28"/>
              <pc2:cmMkLst xmlns:pc2="http://schemas.microsoft.com/office/powerpoint/2019/9/main/command">
                <pc:docMk/>
                <pc:sldMk cId="3087745932" sldId="286"/>
                <pc2:cmMk id="{98E315B1-D919-42DC-897B-AC410651F068}"/>
              </pc2:cmMkLst>
            </pc226:cmChg>
          </p:ext>
        </pc:extLst>
      </pc:sldChg>
      <pc:sldChg chg="modSp mod">
        <pc:chgData name="Danielle Anthony" userId="79e593a9-c22a-4a71-ade7-cf24dbaa31fe" providerId="ADAL" clId="{0D3705B7-E15E-4459-8669-5704285E0C0A}" dt="2024-10-09T11:45:01.966" v="76" actId="20577"/>
        <pc:sldMkLst>
          <pc:docMk/>
          <pc:sldMk cId="3382283893" sldId="294"/>
        </pc:sldMkLst>
        <pc:spChg chg="mod">
          <ac:chgData name="Danielle Anthony" userId="79e593a9-c22a-4a71-ade7-cf24dbaa31fe" providerId="ADAL" clId="{0D3705B7-E15E-4459-8669-5704285E0C0A}" dt="2024-10-09T11:45:01.966" v="76" actId="20577"/>
          <ac:spMkLst>
            <pc:docMk/>
            <pc:sldMk cId="3382283893" sldId="294"/>
            <ac:spMk id="16" creationId="{80FB0428-354D-6783-F362-8C27DF36FC15}"/>
          </ac:spMkLst>
        </pc:spChg>
      </pc:sldChg>
      <pc:sldChg chg="delCm">
        <pc:chgData name="Danielle Anthony" userId="79e593a9-c22a-4a71-ade7-cf24dbaa31fe" providerId="ADAL" clId="{0D3705B7-E15E-4459-8669-5704285E0C0A}" dt="2024-10-09T11:18:23.711" v="72"/>
        <pc:sldMkLst>
          <pc:docMk/>
          <pc:sldMk cId="3697510991" sldId="301"/>
        </pc:sldMkLst>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0D3705B7-E15E-4459-8669-5704285E0C0A}" dt="2024-10-09T11:18:23.711" v="72"/>
              <pc2:cmMkLst xmlns:pc2="http://schemas.microsoft.com/office/powerpoint/2019/9/main/command">
                <pc:docMk/>
                <pc:sldMk cId="3697510991" sldId="301"/>
                <pc2:cmMk id="{8CA5FD9B-0258-488B-830E-9EE6DDADB3A1}"/>
              </pc2:cmMkLst>
            </pc226:cmChg>
          </p:ext>
        </pc:extLst>
      </pc:sldChg>
      <pc:sldChg chg="modSp mod delCm modCm">
        <pc:chgData name="Danielle Anthony" userId="79e593a9-c22a-4a71-ade7-cf24dbaa31fe" providerId="ADAL" clId="{0D3705B7-E15E-4459-8669-5704285E0C0A}" dt="2024-10-09T11:18:16.027" v="71" actId="20577"/>
        <pc:sldMkLst>
          <pc:docMk/>
          <pc:sldMk cId="2344776402" sldId="303"/>
        </pc:sldMkLst>
        <pc:spChg chg="mod">
          <ac:chgData name="Danielle Anthony" userId="79e593a9-c22a-4a71-ade7-cf24dbaa31fe" providerId="ADAL" clId="{0D3705B7-E15E-4459-8669-5704285E0C0A}" dt="2024-10-09T11:18:16.027" v="71" actId="20577"/>
          <ac:spMkLst>
            <pc:docMk/>
            <pc:sldMk cId="2344776402" sldId="303"/>
            <ac:spMk id="3" creationId="{8D59D94A-CF2E-22CE-4A4A-2FFB3BCEC602}"/>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0D3705B7-E15E-4459-8669-5704285E0C0A}" dt="2024-10-09T11:18:09.549" v="64"/>
              <pc2:cmMkLst xmlns:pc2="http://schemas.microsoft.com/office/powerpoint/2019/9/main/command">
                <pc:docMk/>
                <pc:sldMk cId="2344776402" sldId="303"/>
                <pc2:cmMk id="{923F4951-7531-4F90-8659-A0EA5BAB2E57}"/>
              </pc2:cmMkLst>
            </pc226:cmChg>
            <pc226:cmChg xmlns:pc226="http://schemas.microsoft.com/office/powerpoint/2022/06/main/command" chg="del">
              <pc226:chgData name="Danielle Anthony" userId="79e593a9-c22a-4a71-ade7-cf24dbaa31fe" providerId="ADAL" clId="{0D3705B7-E15E-4459-8669-5704285E0C0A}" dt="2024-10-09T11:18:10.857" v="65"/>
              <pc2:cmMkLst xmlns:pc2="http://schemas.microsoft.com/office/powerpoint/2019/9/main/command">
                <pc:docMk/>
                <pc:sldMk cId="2344776402" sldId="303"/>
                <pc2:cmMk id="{03E518B8-56C8-411A-82F0-7B4AD400C467}"/>
              </pc2:cmMkLst>
            </pc226:cmChg>
          </p:ext>
        </pc:extLst>
      </pc:sldChg>
      <pc:sldChg chg="modSp mod delCm modCm">
        <pc:chgData name="Danielle Anthony" userId="79e593a9-c22a-4a71-ade7-cf24dbaa31fe" providerId="ADAL" clId="{0D3705B7-E15E-4459-8669-5704285E0C0A}" dt="2024-10-09T11:15:58.165" v="20"/>
        <pc:sldMkLst>
          <pc:docMk/>
          <pc:sldMk cId="3904880321" sldId="307"/>
        </pc:sldMkLst>
        <pc:spChg chg="mod">
          <ac:chgData name="Danielle Anthony" userId="79e593a9-c22a-4a71-ade7-cf24dbaa31fe" providerId="ADAL" clId="{0D3705B7-E15E-4459-8669-5704285E0C0A}" dt="2024-10-09T11:15:43.455" v="19" actId="20577"/>
          <ac:spMkLst>
            <pc:docMk/>
            <pc:sldMk cId="3904880321" sldId="307"/>
            <ac:spMk id="3" creationId="{B1BF5F06-BE78-950A-7F7E-BB3DF332C988}"/>
          </ac:spMkLst>
        </pc:spChg>
        <pc:extLst>
          <p:ext xmlns:p="http://schemas.openxmlformats.org/presentationml/2006/main" uri="{D6D511B9-2390-475A-947B-AFAB55BFBCF1}">
            <pc226:cmChg xmlns:pc226="http://schemas.microsoft.com/office/powerpoint/2022/06/main/command" chg="del mod">
              <pc226:chgData name="Danielle Anthony" userId="79e593a9-c22a-4a71-ade7-cf24dbaa31fe" providerId="ADAL" clId="{0D3705B7-E15E-4459-8669-5704285E0C0A}" dt="2024-10-09T11:15:58.165" v="20"/>
              <pc2:cmMkLst xmlns:pc2="http://schemas.microsoft.com/office/powerpoint/2019/9/main/command">
                <pc:docMk/>
                <pc:sldMk cId="3904880321" sldId="307"/>
                <pc2:cmMk id="{3531D926-E9BF-4A1D-B6F3-E975EAD48E1F}"/>
              </pc2:cmMkLst>
            </pc226:cmChg>
          </p:ext>
        </pc:extLst>
      </pc:sldChg>
    </pc:docChg>
  </pc:docChgLst>
  <pc:docChgLst>
    <pc:chgData name="Jane Brown" userId="679cb00a-96e1-43e5-b1b7-1f0ad3fe0ec6" providerId="ADAL" clId="{58FEFC07-2B58-4022-B1E1-8E8119E371B3}"/>
    <pc:docChg chg="custSel addSld modSld sldOrd modMainMaster">
      <pc:chgData name="Jane Brown" userId="679cb00a-96e1-43e5-b1b7-1f0ad3fe0ec6" providerId="ADAL" clId="{58FEFC07-2B58-4022-B1E1-8E8119E371B3}" dt="2024-10-03T06:25:58.395" v="69"/>
      <pc:docMkLst>
        <pc:docMk/>
      </pc:docMkLst>
      <pc:sldChg chg="modAnim">
        <pc:chgData name="Jane Brown" userId="679cb00a-96e1-43e5-b1b7-1f0ad3fe0ec6" providerId="ADAL" clId="{58FEFC07-2B58-4022-B1E1-8E8119E371B3}" dt="2024-10-03T06:23:22.781" v="28"/>
        <pc:sldMkLst>
          <pc:docMk/>
          <pc:sldMk cId="3141485382" sldId="264"/>
        </pc:sldMkLst>
      </pc:sldChg>
      <pc:sldChg chg="delSp mod modClrScheme chgLayout">
        <pc:chgData name="Jane Brown" userId="679cb00a-96e1-43e5-b1b7-1f0ad3fe0ec6" providerId="ADAL" clId="{58FEFC07-2B58-4022-B1E1-8E8119E371B3}" dt="2024-10-03T06:23:01.087" v="26" actId="700"/>
        <pc:sldMkLst>
          <pc:docMk/>
          <pc:sldMk cId="608872219" sldId="275"/>
        </pc:sldMkLst>
        <pc:picChg chg="del">
          <ac:chgData name="Jane Brown" userId="679cb00a-96e1-43e5-b1b7-1f0ad3fe0ec6" providerId="ADAL" clId="{58FEFC07-2B58-4022-B1E1-8E8119E371B3}" dt="2024-10-03T06:21:01.197" v="5" actId="478"/>
          <ac:picMkLst>
            <pc:docMk/>
            <pc:sldMk cId="608872219" sldId="275"/>
            <ac:picMk id="2" creationId="{9F97FECD-24EE-ACA7-F66C-B552025041EF}"/>
          </ac:picMkLst>
        </pc:picChg>
        <pc:picChg chg="del">
          <ac:chgData name="Jane Brown" userId="679cb00a-96e1-43e5-b1b7-1f0ad3fe0ec6" providerId="ADAL" clId="{58FEFC07-2B58-4022-B1E1-8E8119E371B3}" dt="2024-10-03T06:21:01.197" v="5" actId="478"/>
          <ac:picMkLst>
            <pc:docMk/>
            <pc:sldMk cId="608872219" sldId="275"/>
            <ac:picMk id="6" creationId="{4375CEF8-8765-3538-76DF-205AB4F47ACA}"/>
          </ac:picMkLst>
        </pc:picChg>
        <pc:picChg chg="del">
          <ac:chgData name="Jane Brown" userId="679cb00a-96e1-43e5-b1b7-1f0ad3fe0ec6" providerId="ADAL" clId="{58FEFC07-2B58-4022-B1E1-8E8119E371B3}" dt="2024-10-03T06:21:03.394" v="6" actId="478"/>
          <ac:picMkLst>
            <pc:docMk/>
            <pc:sldMk cId="608872219" sldId="275"/>
            <ac:picMk id="8" creationId="{D44C738A-A37D-703A-AE4F-FAB7673E4456}"/>
          </ac:picMkLst>
        </pc:picChg>
        <pc:picChg chg="del">
          <ac:chgData name="Jane Brown" userId="679cb00a-96e1-43e5-b1b7-1f0ad3fe0ec6" providerId="ADAL" clId="{58FEFC07-2B58-4022-B1E1-8E8119E371B3}" dt="2024-10-03T06:21:04.635" v="7" actId="478"/>
          <ac:picMkLst>
            <pc:docMk/>
            <pc:sldMk cId="608872219" sldId="275"/>
            <ac:picMk id="12" creationId="{E9A49EE0-FF6F-FBD6-FB67-67C6997D94A2}"/>
          </ac:picMkLst>
        </pc:picChg>
      </pc:sldChg>
      <pc:sldChg chg="modSp mod modAnim">
        <pc:chgData name="Jane Brown" userId="679cb00a-96e1-43e5-b1b7-1f0ad3fe0ec6" providerId="ADAL" clId="{58FEFC07-2B58-4022-B1E1-8E8119E371B3}" dt="2024-10-03T06:23:31.731" v="30"/>
        <pc:sldMkLst>
          <pc:docMk/>
          <pc:sldMk cId="4289023261" sldId="284"/>
        </pc:sldMkLst>
        <pc:spChg chg="mod">
          <ac:chgData name="Jane Brown" userId="679cb00a-96e1-43e5-b1b7-1f0ad3fe0ec6" providerId="ADAL" clId="{58FEFC07-2B58-4022-B1E1-8E8119E371B3}" dt="2024-10-03T06:20:16.757" v="4" actId="20577"/>
          <ac:spMkLst>
            <pc:docMk/>
            <pc:sldMk cId="4289023261" sldId="284"/>
            <ac:spMk id="2" creationId="{616815CD-5849-9733-6684-A945BA53F506}"/>
          </ac:spMkLst>
        </pc:spChg>
      </pc:sldChg>
      <pc:sldChg chg="modSp mod modAnim">
        <pc:chgData name="Jane Brown" userId="679cb00a-96e1-43e5-b1b7-1f0ad3fe0ec6" providerId="ADAL" clId="{58FEFC07-2B58-4022-B1E1-8E8119E371B3}" dt="2024-10-03T06:23:51.003" v="31"/>
        <pc:sldMkLst>
          <pc:docMk/>
          <pc:sldMk cId="1507225810" sldId="287"/>
        </pc:sldMkLst>
        <pc:spChg chg="mod">
          <ac:chgData name="Jane Brown" userId="679cb00a-96e1-43e5-b1b7-1f0ad3fe0ec6" providerId="ADAL" clId="{58FEFC07-2B58-4022-B1E1-8E8119E371B3}" dt="2024-10-03T06:20:02.082" v="2" actId="20577"/>
          <ac:spMkLst>
            <pc:docMk/>
            <pc:sldMk cId="1507225810" sldId="287"/>
            <ac:spMk id="2" creationId="{0AC3BEB8-7268-10EB-FA13-B08F1442E8A6}"/>
          </ac:spMkLst>
        </pc:spChg>
      </pc:sldChg>
      <pc:sldChg chg="modSp mod modAnim">
        <pc:chgData name="Jane Brown" userId="679cb00a-96e1-43e5-b1b7-1f0ad3fe0ec6" providerId="ADAL" clId="{58FEFC07-2B58-4022-B1E1-8E8119E371B3}" dt="2024-10-03T06:24:16.445" v="48"/>
        <pc:sldMkLst>
          <pc:docMk/>
          <pc:sldMk cId="1004052339" sldId="290"/>
        </pc:sldMkLst>
        <pc:spChg chg="mod">
          <ac:chgData name="Jane Brown" userId="679cb00a-96e1-43e5-b1b7-1f0ad3fe0ec6" providerId="ADAL" clId="{58FEFC07-2B58-4022-B1E1-8E8119E371B3}" dt="2024-10-03T06:24:08.554" v="46" actId="403"/>
          <ac:spMkLst>
            <pc:docMk/>
            <pc:sldMk cId="1004052339" sldId="290"/>
            <ac:spMk id="3" creationId="{A258EBD3-81CE-7202-BDC1-2D6B633D3821}"/>
          </ac:spMkLst>
        </pc:spChg>
      </pc:sldChg>
      <pc:sldChg chg="modAnim">
        <pc:chgData name="Jane Brown" userId="679cb00a-96e1-43e5-b1b7-1f0ad3fe0ec6" providerId="ADAL" clId="{58FEFC07-2B58-4022-B1E1-8E8119E371B3}" dt="2024-10-03T06:24:24.209" v="50"/>
        <pc:sldMkLst>
          <pc:docMk/>
          <pc:sldMk cId="49030755" sldId="293"/>
        </pc:sldMkLst>
      </pc:sldChg>
      <pc:sldChg chg="modSp mod modAnim">
        <pc:chgData name="Jane Brown" userId="679cb00a-96e1-43e5-b1b7-1f0ad3fe0ec6" providerId="ADAL" clId="{58FEFC07-2B58-4022-B1E1-8E8119E371B3}" dt="2024-10-03T06:24:47.183" v="57"/>
        <pc:sldMkLst>
          <pc:docMk/>
          <pc:sldMk cId="3382283893" sldId="294"/>
        </pc:sldMkLst>
        <pc:spChg chg="mod">
          <ac:chgData name="Jane Brown" userId="679cb00a-96e1-43e5-b1b7-1f0ad3fe0ec6" providerId="ADAL" clId="{58FEFC07-2B58-4022-B1E1-8E8119E371B3}" dt="2024-10-03T06:24:37.021" v="55" actId="404"/>
          <ac:spMkLst>
            <pc:docMk/>
            <pc:sldMk cId="3382283893" sldId="294"/>
            <ac:spMk id="16" creationId="{80FB0428-354D-6783-F362-8C27DF36FC15}"/>
          </ac:spMkLst>
        </pc:spChg>
      </pc:sldChg>
      <pc:sldChg chg="modAnim">
        <pc:chgData name="Jane Brown" userId="679cb00a-96e1-43e5-b1b7-1f0ad3fe0ec6" providerId="ADAL" clId="{58FEFC07-2B58-4022-B1E1-8E8119E371B3}" dt="2024-10-03T06:25:24.488" v="65"/>
        <pc:sldMkLst>
          <pc:docMk/>
          <pc:sldMk cId="3988768195" sldId="297"/>
        </pc:sldMkLst>
      </pc:sldChg>
      <pc:sldChg chg="modAnim">
        <pc:chgData name="Jane Brown" userId="679cb00a-96e1-43e5-b1b7-1f0ad3fe0ec6" providerId="ADAL" clId="{58FEFC07-2B58-4022-B1E1-8E8119E371B3}" dt="2024-10-03T06:25:01.195" v="59"/>
        <pc:sldMkLst>
          <pc:docMk/>
          <pc:sldMk cId="964978473" sldId="299"/>
        </pc:sldMkLst>
      </pc:sldChg>
      <pc:sldChg chg="modAnim">
        <pc:chgData name="Jane Brown" userId="679cb00a-96e1-43e5-b1b7-1f0ad3fe0ec6" providerId="ADAL" clId="{58FEFC07-2B58-4022-B1E1-8E8119E371B3}" dt="2024-10-03T06:25:41.147" v="67"/>
        <pc:sldMkLst>
          <pc:docMk/>
          <pc:sldMk cId="1111237743" sldId="300"/>
        </pc:sldMkLst>
      </pc:sldChg>
      <pc:sldChg chg="add ord">
        <pc:chgData name="Jane Brown" userId="679cb00a-96e1-43e5-b1b7-1f0ad3fe0ec6" providerId="ADAL" clId="{58FEFC07-2B58-4022-B1E1-8E8119E371B3}" dt="2024-10-03T06:25:58.395" v="69"/>
        <pc:sldMkLst>
          <pc:docMk/>
          <pc:sldMk cId="242884199" sldId="304"/>
        </pc:sldMkLst>
      </pc:sldChg>
      <pc:sldMasterChg chg="addSp delSp modSp mod">
        <pc:chgData name="Jane Brown" userId="679cb00a-96e1-43e5-b1b7-1f0ad3fe0ec6" providerId="ADAL" clId="{58FEFC07-2B58-4022-B1E1-8E8119E371B3}" dt="2024-10-03T06:22:45.577" v="25" actId="478"/>
        <pc:sldMasterMkLst>
          <pc:docMk/>
          <pc:sldMasterMk cId="1310939568" sldId="2147483727"/>
        </pc:sldMasterMkLst>
        <pc:spChg chg="add mod ord">
          <ac:chgData name="Jane Brown" userId="679cb00a-96e1-43e5-b1b7-1f0ad3fe0ec6" providerId="ADAL" clId="{58FEFC07-2B58-4022-B1E1-8E8119E371B3}" dt="2024-10-03T06:22:28.092" v="22" actId="167"/>
          <ac:spMkLst>
            <pc:docMk/>
            <pc:sldMasterMk cId="1310939568" sldId="2147483727"/>
            <ac:spMk id="2" creationId="{DBBD4391-334F-3657-F441-E8E1FED7B882}"/>
          </ac:spMkLst>
        </pc:spChg>
        <pc:spChg chg="del">
          <ac:chgData name="Jane Brown" userId="679cb00a-96e1-43e5-b1b7-1f0ad3fe0ec6" providerId="ADAL" clId="{58FEFC07-2B58-4022-B1E1-8E8119E371B3}" dt="2024-10-03T06:22:38.504" v="23" actId="478"/>
          <ac:spMkLst>
            <pc:docMk/>
            <pc:sldMasterMk cId="1310939568" sldId="2147483727"/>
            <ac:spMk id="4" creationId="{0559472C-DD19-FCE3-475B-AB91C2E16B0C}"/>
          </ac:spMkLst>
        </pc:spChg>
        <pc:spChg chg="del">
          <ac:chgData name="Jane Brown" userId="679cb00a-96e1-43e5-b1b7-1f0ad3fe0ec6" providerId="ADAL" clId="{58FEFC07-2B58-4022-B1E1-8E8119E371B3}" dt="2024-10-03T06:22:40.735" v="24" actId="478"/>
          <ac:spMkLst>
            <pc:docMk/>
            <pc:sldMasterMk cId="1310939568" sldId="2147483727"/>
            <ac:spMk id="5" creationId="{E94E121C-EAC7-258F-7E07-60C386EB745C}"/>
          </ac:spMkLst>
        </pc:spChg>
        <pc:spChg chg="del">
          <ac:chgData name="Jane Brown" userId="679cb00a-96e1-43e5-b1b7-1f0ad3fe0ec6" providerId="ADAL" clId="{58FEFC07-2B58-4022-B1E1-8E8119E371B3}" dt="2024-10-03T06:22:38.504" v="23" actId="478"/>
          <ac:spMkLst>
            <pc:docMk/>
            <pc:sldMasterMk cId="1310939568" sldId="2147483727"/>
            <ac:spMk id="6" creationId="{39AA9788-CE0B-3931-B04F-744FC2E8DD20}"/>
          </ac:spMkLst>
        </pc:spChg>
        <pc:spChg chg="del">
          <ac:chgData name="Jane Brown" userId="679cb00a-96e1-43e5-b1b7-1f0ad3fe0ec6" providerId="ADAL" clId="{58FEFC07-2B58-4022-B1E1-8E8119E371B3}" dt="2024-10-03T06:22:38.504" v="23" actId="478"/>
          <ac:spMkLst>
            <pc:docMk/>
            <pc:sldMasterMk cId="1310939568" sldId="2147483727"/>
            <ac:spMk id="7" creationId="{D1CF038A-6B44-5452-E172-EE85D5CFEC16}"/>
          </ac:spMkLst>
        </pc:spChg>
        <pc:spChg chg="del">
          <ac:chgData name="Jane Brown" userId="679cb00a-96e1-43e5-b1b7-1f0ad3fe0ec6" providerId="ADAL" clId="{58FEFC07-2B58-4022-B1E1-8E8119E371B3}" dt="2024-10-03T06:22:38.504" v="23" actId="478"/>
          <ac:spMkLst>
            <pc:docMk/>
            <pc:sldMasterMk cId="1310939568" sldId="2147483727"/>
            <ac:spMk id="10" creationId="{D36E7468-659F-DC7A-214E-0EA315615846}"/>
          </ac:spMkLst>
        </pc:spChg>
        <pc:spChg chg="del">
          <ac:chgData name="Jane Brown" userId="679cb00a-96e1-43e5-b1b7-1f0ad3fe0ec6" providerId="ADAL" clId="{58FEFC07-2B58-4022-B1E1-8E8119E371B3}" dt="2024-10-03T06:22:38.504" v="23" actId="478"/>
          <ac:spMkLst>
            <pc:docMk/>
            <pc:sldMasterMk cId="1310939568" sldId="2147483727"/>
            <ac:spMk id="11" creationId="{C6FAD17D-9E15-E207-C2F1-22AAA329035C}"/>
          </ac:spMkLst>
        </pc:spChg>
        <pc:spChg chg="del">
          <ac:chgData name="Jane Brown" userId="679cb00a-96e1-43e5-b1b7-1f0ad3fe0ec6" providerId="ADAL" clId="{58FEFC07-2B58-4022-B1E1-8E8119E371B3}" dt="2024-10-03T06:22:45.577" v="25" actId="478"/>
          <ac:spMkLst>
            <pc:docMk/>
            <pc:sldMasterMk cId="1310939568" sldId="2147483727"/>
            <ac:spMk id="12" creationId="{D565A6D3-C191-25AF-CD65-9118EE447C50}"/>
          </ac:spMkLst>
        </pc:spChg>
        <pc:spChg chg="add mod ord">
          <ac:chgData name="Jane Brown" userId="679cb00a-96e1-43e5-b1b7-1f0ad3fe0ec6" providerId="ADAL" clId="{58FEFC07-2B58-4022-B1E1-8E8119E371B3}" dt="2024-10-03T06:22:28.092" v="22" actId="167"/>
          <ac:spMkLst>
            <pc:docMk/>
            <pc:sldMasterMk cId="1310939568" sldId="2147483727"/>
            <ac:spMk id="13" creationId="{EE397CF0-A73C-48E0-109D-0D5455F61427}"/>
          </ac:spMkLst>
        </pc:spChg>
        <pc:spChg chg="add mod ord">
          <ac:chgData name="Jane Brown" userId="679cb00a-96e1-43e5-b1b7-1f0ad3fe0ec6" providerId="ADAL" clId="{58FEFC07-2B58-4022-B1E1-8E8119E371B3}" dt="2024-10-03T06:22:28.092" v="22" actId="167"/>
          <ac:spMkLst>
            <pc:docMk/>
            <pc:sldMasterMk cId="1310939568" sldId="2147483727"/>
            <ac:spMk id="14" creationId="{A1109C46-47B7-7D80-6D7D-A7C3EB2BCE30}"/>
          </ac:spMkLst>
        </pc:spChg>
        <pc:spChg chg="add mod ord">
          <ac:chgData name="Jane Brown" userId="679cb00a-96e1-43e5-b1b7-1f0ad3fe0ec6" providerId="ADAL" clId="{58FEFC07-2B58-4022-B1E1-8E8119E371B3}" dt="2024-10-03T06:22:28.092" v="22" actId="167"/>
          <ac:spMkLst>
            <pc:docMk/>
            <pc:sldMasterMk cId="1310939568" sldId="2147483727"/>
            <ac:spMk id="15" creationId="{AEF30798-DFCF-0106-FB80-9E4F19F3416F}"/>
          </ac:spMkLst>
        </pc:spChg>
        <pc:spChg chg="add mod ord">
          <ac:chgData name="Jane Brown" userId="679cb00a-96e1-43e5-b1b7-1f0ad3fe0ec6" providerId="ADAL" clId="{58FEFC07-2B58-4022-B1E1-8E8119E371B3}" dt="2024-10-03T06:22:28.092" v="22" actId="167"/>
          <ac:spMkLst>
            <pc:docMk/>
            <pc:sldMasterMk cId="1310939568" sldId="2147483727"/>
            <ac:spMk id="16" creationId="{C10D7E00-85BB-02E3-5B1F-8A19CDB35705}"/>
          </ac:spMkLst>
        </pc:spChg>
        <pc:spChg chg="add mod ord">
          <ac:chgData name="Jane Brown" userId="679cb00a-96e1-43e5-b1b7-1f0ad3fe0ec6" providerId="ADAL" clId="{58FEFC07-2B58-4022-B1E1-8E8119E371B3}" dt="2024-10-03T06:22:28.092" v="22" actId="167"/>
          <ac:spMkLst>
            <pc:docMk/>
            <pc:sldMasterMk cId="1310939568" sldId="2147483727"/>
            <ac:spMk id="17" creationId="{ADEF79F4-94CB-CDB4-AC9F-D576A79F35EC}"/>
          </ac:spMkLst>
        </pc:spChg>
        <pc:spChg chg="add mod ord">
          <ac:chgData name="Jane Brown" userId="679cb00a-96e1-43e5-b1b7-1f0ad3fe0ec6" providerId="ADAL" clId="{58FEFC07-2B58-4022-B1E1-8E8119E371B3}" dt="2024-10-03T06:22:28.092" v="22" actId="167"/>
          <ac:spMkLst>
            <pc:docMk/>
            <pc:sldMasterMk cId="1310939568" sldId="2147483727"/>
            <ac:spMk id="18" creationId="{A6A2650A-2F15-A360-EB83-487912EE6721}"/>
          </ac:spMkLst>
        </pc:spChg>
      </pc:sldMasterChg>
    </pc:docChg>
  </pc:docChgLst>
  <pc:docChgLst>
    <pc:chgData name="Danielle Anthony" userId="79e593a9-c22a-4a71-ade7-cf24dbaa31fe" providerId="ADAL" clId="{5BF95DC2-1654-4616-99DF-6DDB61167912}"/>
    <pc:docChg chg="custSel addSld modSld modMainMaster">
      <pc:chgData name="Danielle Anthony" userId="79e593a9-c22a-4a71-ade7-cf24dbaa31fe" providerId="ADAL" clId="{5BF95DC2-1654-4616-99DF-6DDB61167912}" dt="2024-10-08T15:52:25.574" v="150" actId="6549"/>
      <pc:docMkLst>
        <pc:docMk/>
      </pc:docMkLst>
      <pc:sldChg chg="modSp mod">
        <pc:chgData name="Danielle Anthony" userId="79e593a9-c22a-4a71-ade7-cf24dbaa31fe" providerId="ADAL" clId="{5BF95DC2-1654-4616-99DF-6DDB61167912}" dt="2024-10-08T14:51:03.157" v="100" actId="20577"/>
        <pc:sldMkLst>
          <pc:docMk/>
          <pc:sldMk cId="3087745932" sldId="286"/>
        </pc:sldMkLst>
        <pc:spChg chg="mod">
          <ac:chgData name="Danielle Anthony" userId="79e593a9-c22a-4a71-ade7-cf24dbaa31fe" providerId="ADAL" clId="{5BF95DC2-1654-4616-99DF-6DDB61167912}" dt="2024-10-08T14:51:03.157" v="100" actId="20577"/>
          <ac:spMkLst>
            <pc:docMk/>
            <pc:sldMk cId="3087745932" sldId="286"/>
            <ac:spMk id="21" creationId="{05E8F1C4-8283-040E-7779-89394D9B115E}"/>
          </ac:spMkLst>
        </pc:spChg>
      </pc:sldChg>
      <pc:sldChg chg="modSp mod">
        <pc:chgData name="Danielle Anthony" userId="79e593a9-c22a-4a71-ade7-cf24dbaa31fe" providerId="ADAL" clId="{5BF95DC2-1654-4616-99DF-6DDB61167912}" dt="2024-10-08T15:26:13.235" v="142" actId="14100"/>
        <pc:sldMkLst>
          <pc:docMk/>
          <pc:sldMk cId="1004052339" sldId="290"/>
        </pc:sldMkLst>
        <pc:picChg chg="mod">
          <ac:chgData name="Danielle Anthony" userId="79e593a9-c22a-4a71-ade7-cf24dbaa31fe" providerId="ADAL" clId="{5BF95DC2-1654-4616-99DF-6DDB61167912}" dt="2024-10-08T15:26:13.235" v="142" actId="14100"/>
          <ac:picMkLst>
            <pc:docMk/>
            <pc:sldMk cId="1004052339" sldId="290"/>
            <ac:picMk id="5" creationId="{F12E05B0-2188-8C8C-8015-C0EB24946496}"/>
          </ac:picMkLst>
        </pc:picChg>
      </pc:sldChg>
      <pc:sldChg chg="modSp mod delCm">
        <pc:chgData name="Danielle Anthony" userId="79e593a9-c22a-4a71-ade7-cf24dbaa31fe" providerId="ADAL" clId="{5BF95DC2-1654-4616-99DF-6DDB61167912}" dt="2024-10-08T14:42:58.797" v="84" actId="20577"/>
        <pc:sldMkLst>
          <pc:docMk/>
          <pc:sldMk cId="1796813271" sldId="292"/>
        </pc:sldMkLst>
        <pc:spChg chg="mod">
          <ac:chgData name="Danielle Anthony" userId="79e593a9-c22a-4a71-ade7-cf24dbaa31fe" providerId="ADAL" clId="{5BF95DC2-1654-4616-99DF-6DDB61167912}" dt="2024-10-08T14:42:58.797" v="84" actId="20577"/>
          <ac:spMkLst>
            <pc:docMk/>
            <pc:sldMk cId="1796813271" sldId="292"/>
            <ac:spMk id="4" creationId="{83BC3B5C-CB38-1B2F-7686-55DF3021ED59}"/>
          </ac:spMkLst>
        </pc:spChg>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5BF95DC2-1654-4616-99DF-6DDB61167912}" dt="2024-10-08T14:42:41.656" v="63"/>
              <pc2:cmMkLst xmlns:pc2="http://schemas.microsoft.com/office/powerpoint/2019/9/main/command">
                <pc:docMk/>
                <pc:sldMk cId="1796813271" sldId="292"/>
                <pc2:cmMk id="{6180DE4E-2117-6D4A-8051-9BBC52F7B488}"/>
              </pc2:cmMkLst>
            </pc226:cmChg>
          </p:ext>
        </pc:extLst>
      </pc:sldChg>
      <pc:sldChg chg="addSp delSp modSp mod delAnim modAnim delCm">
        <pc:chgData name="Danielle Anthony" userId="79e593a9-c22a-4a71-ade7-cf24dbaa31fe" providerId="ADAL" clId="{5BF95DC2-1654-4616-99DF-6DDB61167912}" dt="2024-10-08T12:31:53.211" v="58" actId="1035"/>
        <pc:sldMkLst>
          <pc:docMk/>
          <pc:sldMk cId="49030755" sldId="293"/>
        </pc:sldMkLst>
        <pc:spChg chg="del mod">
          <ac:chgData name="Danielle Anthony" userId="79e593a9-c22a-4a71-ade7-cf24dbaa31fe" providerId="ADAL" clId="{5BF95DC2-1654-4616-99DF-6DDB61167912}" dt="2024-10-08T12:31:46.390" v="8" actId="478"/>
          <ac:spMkLst>
            <pc:docMk/>
            <pc:sldMk cId="49030755" sldId="293"/>
            <ac:spMk id="2" creationId="{BBC0FD71-63BD-EC8B-5F24-989B3605BC8B}"/>
          </ac:spMkLst>
        </pc:spChg>
        <pc:spChg chg="add mod">
          <ac:chgData name="Danielle Anthony" userId="79e593a9-c22a-4a71-ade7-cf24dbaa31fe" providerId="ADAL" clId="{5BF95DC2-1654-4616-99DF-6DDB61167912}" dt="2024-10-08T12:31:53.211" v="58" actId="1035"/>
          <ac:spMkLst>
            <pc:docMk/>
            <pc:sldMk cId="49030755" sldId="293"/>
            <ac:spMk id="4" creationId="{12FAED9A-97AA-AF39-D172-AB2F5F727038}"/>
          </ac:spMkLst>
        </pc:spChg>
        <pc:extLst>
          <p:ext xmlns:p="http://schemas.openxmlformats.org/presentationml/2006/main" uri="{D6D511B9-2390-475A-947B-AFAB55BFBCF1}">
            <pc226:cmChg xmlns:pc226="http://schemas.microsoft.com/office/powerpoint/2022/06/main/command" chg="del">
              <pc226:chgData name="Danielle Anthony" userId="79e593a9-c22a-4a71-ade7-cf24dbaa31fe" providerId="ADAL" clId="{5BF95DC2-1654-4616-99DF-6DDB61167912}" dt="2024-10-08T12:27:58.155" v="7"/>
              <pc2:cmMkLst xmlns:pc2="http://schemas.microsoft.com/office/powerpoint/2019/9/main/command">
                <pc:docMk/>
                <pc:sldMk cId="49030755" sldId="293"/>
                <pc2:cmMk id="{23F2E23B-5464-3240-9B08-255076E3C8FF}"/>
              </pc2:cmMkLst>
            </pc226:cmChg>
          </p:ext>
        </pc:extLst>
      </pc:sldChg>
      <pc:sldChg chg="modSp mod">
        <pc:chgData name="Danielle Anthony" userId="79e593a9-c22a-4a71-ade7-cf24dbaa31fe" providerId="ADAL" clId="{5BF95DC2-1654-4616-99DF-6DDB61167912}" dt="2024-10-08T15:14:01.381" v="112" actId="20577"/>
        <pc:sldMkLst>
          <pc:docMk/>
          <pc:sldMk cId="3382283893" sldId="294"/>
        </pc:sldMkLst>
        <pc:spChg chg="mod">
          <ac:chgData name="Danielle Anthony" userId="79e593a9-c22a-4a71-ade7-cf24dbaa31fe" providerId="ADAL" clId="{5BF95DC2-1654-4616-99DF-6DDB61167912}" dt="2024-10-08T15:14:01.381" v="112" actId="20577"/>
          <ac:spMkLst>
            <pc:docMk/>
            <pc:sldMk cId="3382283893" sldId="294"/>
            <ac:spMk id="16" creationId="{80FB0428-354D-6783-F362-8C27DF36FC15}"/>
          </ac:spMkLst>
        </pc:spChg>
      </pc:sldChg>
      <pc:sldChg chg="modSp mod">
        <pc:chgData name="Danielle Anthony" userId="79e593a9-c22a-4a71-ade7-cf24dbaa31fe" providerId="ADAL" clId="{5BF95DC2-1654-4616-99DF-6DDB61167912}" dt="2024-10-08T15:14:06.287" v="125" actId="20577"/>
        <pc:sldMkLst>
          <pc:docMk/>
          <pc:sldMk cId="4175173493" sldId="302"/>
        </pc:sldMkLst>
        <pc:spChg chg="mod">
          <ac:chgData name="Danielle Anthony" userId="79e593a9-c22a-4a71-ade7-cf24dbaa31fe" providerId="ADAL" clId="{5BF95DC2-1654-4616-99DF-6DDB61167912}" dt="2024-10-08T15:14:06.287" v="125" actId="20577"/>
          <ac:spMkLst>
            <pc:docMk/>
            <pc:sldMk cId="4175173493" sldId="302"/>
            <ac:spMk id="30" creationId="{C3066ADF-23BB-43BE-B95A-218E1FB8FF78}"/>
          </ac:spMkLst>
        </pc:spChg>
      </pc:sldChg>
      <pc:sldChg chg="addSp delSp modSp mod">
        <pc:chgData name="Danielle Anthony" userId="79e593a9-c22a-4a71-ade7-cf24dbaa31fe" providerId="ADAL" clId="{5BF95DC2-1654-4616-99DF-6DDB61167912}" dt="2024-10-08T15:52:25.574" v="150" actId="6549"/>
        <pc:sldMkLst>
          <pc:docMk/>
          <pc:sldMk cId="3081133628" sldId="306"/>
        </pc:sldMkLst>
        <pc:spChg chg="add mod">
          <ac:chgData name="Danielle Anthony" userId="79e593a9-c22a-4a71-ade7-cf24dbaa31fe" providerId="ADAL" clId="{5BF95DC2-1654-4616-99DF-6DDB61167912}" dt="2024-10-08T15:52:25.574" v="150" actId="6549"/>
          <ac:spMkLst>
            <pc:docMk/>
            <pc:sldMk cId="3081133628" sldId="306"/>
            <ac:spMk id="2" creationId="{943028E6-E094-5E2B-3571-649CD8798EDB}"/>
          </ac:spMkLst>
        </pc:spChg>
        <pc:spChg chg="del">
          <ac:chgData name="Danielle Anthony" userId="79e593a9-c22a-4a71-ade7-cf24dbaa31fe" providerId="ADAL" clId="{5BF95DC2-1654-4616-99DF-6DDB61167912}" dt="2024-10-08T15:45:33.627" v="143" actId="478"/>
          <ac:spMkLst>
            <pc:docMk/>
            <pc:sldMk cId="3081133628" sldId="306"/>
            <ac:spMk id="12" creationId="{3DAEC184-955E-6274-C6F2-08F477A1D53E}"/>
          </ac:spMkLst>
        </pc:spChg>
      </pc:sldChg>
      <pc:sldChg chg="addSp delSp modSp new mod">
        <pc:chgData name="Danielle Anthony" userId="79e593a9-c22a-4a71-ade7-cf24dbaa31fe" providerId="ADAL" clId="{5BF95DC2-1654-4616-99DF-6DDB61167912}" dt="2024-10-08T15:19:20.636" v="129" actId="403"/>
        <pc:sldMkLst>
          <pc:docMk/>
          <pc:sldMk cId="3904880321" sldId="307"/>
        </pc:sldMkLst>
        <pc:spChg chg="add del mod">
          <ac:chgData name="Danielle Anthony" userId="79e593a9-c22a-4a71-ade7-cf24dbaa31fe" providerId="ADAL" clId="{5BF95DC2-1654-4616-99DF-6DDB61167912}" dt="2024-10-08T14:43:53.073" v="87" actId="478"/>
          <ac:spMkLst>
            <pc:docMk/>
            <pc:sldMk cId="3904880321" sldId="307"/>
            <ac:spMk id="2" creationId="{231D917F-4C74-B497-19A4-0191C6438BC8}"/>
          </ac:spMkLst>
        </pc:spChg>
        <pc:spChg chg="add mod">
          <ac:chgData name="Danielle Anthony" userId="79e593a9-c22a-4a71-ade7-cf24dbaa31fe" providerId="ADAL" clId="{5BF95DC2-1654-4616-99DF-6DDB61167912}" dt="2024-10-08T15:19:20.636" v="129" actId="403"/>
          <ac:spMkLst>
            <pc:docMk/>
            <pc:sldMk cId="3904880321" sldId="307"/>
            <ac:spMk id="3" creationId="{B1BF5F06-BE78-950A-7F7E-BB3DF332C988}"/>
          </ac:spMkLst>
        </pc:spChg>
      </pc:sldChg>
      <pc:sldChg chg="addSp modSp new mod">
        <pc:chgData name="Danielle Anthony" userId="79e593a9-c22a-4a71-ade7-cf24dbaa31fe" providerId="ADAL" clId="{5BF95DC2-1654-4616-99DF-6DDB61167912}" dt="2024-10-08T15:20:18.594" v="133" actId="403"/>
        <pc:sldMkLst>
          <pc:docMk/>
          <pc:sldMk cId="1319467" sldId="308"/>
        </pc:sldMkLst>
        <pc:spChg chg="add mod">
          <ac:chgData name="Danielle Anthony" userId="79e593a9-c22a-4a71-ade7-cf24dbaa31fe" providerId="ADAL" clId="{5BF95DC2-1654-4616-99DF-6DDB61167912}" dt="2024-10-08T15:20:18.594" v="133" actId="403"/>
          <ac:spMkLst>
            <pc:docMk/>
            <pc:sldMk cId="1319467" sldId="308"/>
            <ac:spMk id="2" creationId="{3EE1719F-8F45-A080-FFA0-3B489D97DF40}"/>
          </ac:spMkLst>
        </pc:spChg>
      </pc:sldChg>
      <pc:sldChg chg="addSp modSp new mod">
        <pc:chgData name="Danielle Anthony" userId="79e593a9-c22a-4a71-ade7-cf24dbaa31fe" providerId="ADAL" clId="{5BF95DC2-1654-4616-99DF-6DDB61167912}" dt="2024-10-08T15:20:28.947" v="137" actId="403"/>
        <pc:sldMkLst>
          <pc:docMk/>
          <pc:sldMk cId="3589523584" sldId="309"/>
        </pc:sldMkLst>
        <pc:spChg chg="add mod">
          <ac:chgData name="Danielle Anthony" userId="79e593a9-c22a-4a71-ade7-cf24dbaa31fe" providerId="ADAL" clId="{5BF95DC2-1654-4616-99DF-6DDB61167912}" dt="2024-10-08T15:20:28.947" v="137" actId="403"/>
          <ac:spMkLst>
            <pc:docMk/>
            <pc:sldMk cId="3589523584" sldId="309"/>
            <ac:spMk id="2" creationId="{68E9AFD9-2A26-2D49-F4FE-969A9D7390A4}"/>
          </ac:spMkLst>
        </pc:spChg>
      </pc:sldChg>
      <pc:sldMasterChg chg="addSp delSp modSp mod">
        <pc:chgData name="Danielle Anthony" userId="79e593a9-c22a-4a71-ade7-cf24dbaa31fe" providerId="ADAL" clId="{5BF95DC2-1654-4616-99DF-6DDB61167912}" dt="2024-10-08T13:24:44.039" v="62"/>
        <pc:sldMasterMkLst>
          <pc:docMk/>
          <pc:sldMasterMk cId="1433256596" sldId="2147483721"/>
        </pc:sldMasterMkLst>
        <pc:picChg chg="add del mod">
          <ac:chgData name="Danielle Anthony" userId="79e593a9-c22a-4a71-ade7-cf24dbaa31fe" providerId="ADAL" clId="{5BF95DC2-1654-4616-99DF-6DDB61167912}" dt="2024-10-08T13:24:43.215" v="61" actId="478"/>
          <ac:picMkLst>
            <pc:docMk/>
            <pc:sldMasterMk cId="1433256596" sldId="2147483721"/>
            <ac:picMk id="3" creationId="{63B587B2-9D83-5D87-218F-1A21AB8A831D}"/>
          </ac:picMkLst>
        </pc:picChg>
        <pc:picChg chg="add mod">
          <ac:chgData name="Danielle Anthony" userId="79e593a9-c22a-4a71-ade7-cf24dbaa31fe" providerId="ADAL" clId="{5BF95DC2-1654-4616-99DF-6DDB61167912}" dt="2024-10-08T13:24:44.039" v="62"/>
          <ac:picMkLst>
            <pc:docMk/>
            <pc:sldMasterMk cId="1433256596" sldId="2147483721"/>
            <ac:picMk id="4" creationId="{ECE2B492-0763-656D-15D6-7903469095D7}"/>
          </ac:picMkLst>
        </pc:picChg>
        <pc:picChg chg="del">
          <ac:chgData name="Danielle Anthony" userId="79e593a9-c22a-4a71-ade7-cf24dbaa31fe" providerId="ADAL" clId="{5BF95DC2-1654-4616-99DF-6DDB61167912}" dt="2024-10-08T12:46:02.560" v="59" actId="478"/>
          <ac:picMkLst>
            <pc:docMk/>
            <pc:sldMasterMk cId="1433256596" sldId="2147483721"/>
            <ac:picMk id="8" creationId="{F5B57CC5-E76C-028E-6E16-499CFC956527}"/>
          </ac:picMkLst>
        </pc:pic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5FCF-03AD-C2B5-8E10-B084D01B0D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A4AE86-87D7-D2DB-4AFE-F5EACE89A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F5E460-8EE2-685D-FD03-7FBAD37F4344}"/>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A6108DF3-6B24-0B2C-09C8-6F743F9E3A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CBD45A-91EF-ED0E-6E5D-21DA960EC62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41950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FC57-AA23-3036-1685-F19CABFCD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1BD80E-5340-BDEB-33C9-9FFC4A6A73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B13D69-7B93-61B8-AB3B-FE8E506EDFCC}"/>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BBB5E300-D94E-83CC-94AB-1ADD7F83E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C30A1-D067-37DE-911D-3759EEB8914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9748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2DA66-9493-261C-6F9D-86BA702202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6295C5-3B42-2080-5829-9D6E8B0738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548200-36B0-8899-4953-E0E99D7AF639}"/>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712EB77A-F2EF-7ABA-C4CB-F8E4EB5BF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34D764-18E1-127F-A30A-57411FB95381}"/>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2980864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4760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324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1045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7774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918317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45F2-0A12-09F9-0DDA-4FE9DD154D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82C4A6-D664-D80D-BEC1-43C9683E5C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F9AEF2-F560-A731-18DE-40560074E781}"/>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5" name="Footer Placeholder 4">
            <a:extLst>
              <a:ext uri="{FF2B5EF4-FFF2-40B4-BE49-F238E27FC236}">
                <a16:creationId xmlns:a16="http://schemas.microsoft.com/office/drawing/2014/main" id="{11FA3C3C-2EB3-B686-A4F3-7BE2D30C340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AC01C48-61CF-8F10-C203-FA75127B066D}"/>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083573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9F6ED"/>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B49CD3-924F-1F4A-380E-D8A1110787C7}"/>
              </a:ext>
            </a:extLst>
          </p:cNvPr>
          <p:cNvPicPr>
            <a:picLocks noChangeAspect="1"/>
          </p:cNvPicPr>
          <p:nvPr userDrawn="1"/>
        </p:nvPicPr>
        <p:blipFill rotWithShape="1">
          <a:blip r:embed="rId2"/>
          <a:srcRect t="-9317" r="2479" b="54616"/>
          <a:stretch/>
        </p:blipFill>
        <p:spPr>
          <a:xfrm>
            <a:off x="-335517" y="3483953"/>
            <a:ext cx="6015292" cy="3374047"/>
          </a:xfrm>
          <a:prstGeom prst="rect">
            <a:avLst/>
          </a:prstGeom>
        </p:spPr>
      </p:pic>
      <p:pic>
        <p:nvPicPr>
          <p:cNvPr id="9" name="Picture 8" descr="A cartoon of a teddy bear and a turtle&#10;&#10;Description automatically generated">
            <a:extLst>
              <a:ext uri="{FF2B5EF4-FFF2-40B4-BE49-F238E27FC236}">
                <a16:creationId xmlns:a16="http://schemas.microsoft.com/office/drawing/2014/main" id="{DE5AB0FC-E5D5-4E43-7119-14FCD82A8317}"/>
              </a:ext>
            </a:extLst>
          </p:cNvPr>
          <p:cNvPicPr>
            <a:picLocks noChangeAspect="1"/>
          </p:cNvPicPr>
          <p:nvPr userDrawn="1"/>
        </p:nvPicPr>
        <p:blipFill>
          <a:blip r:embed="rId3"/>
          <a:stretch>
            <a:fillRect/>
          </a:stretch>
        </p:blipFill>
        <p:spPr>
          <a:xfrm>
            <a:off x="3805312" y="1966546"/>
            <a:ext cx="4526638" cy="4297218"/>
          </a:xfrm>
          <a:prstGeom prst="rect">
            <a:avLst/>
          </a:prstGeom>
        </p:spPr>
      </p:pic>
      <p:pic>
        <p:nvPicPr>
          <p:cNvPr id="17" name="Picture 16">
            <a:extLst>
              <a:ext uri="{FF2B5EF4-FFF2-40B4-BE49-F238E27FC236}">
                <a16:creationId xmlns:a16="http://schemas.microsoft.com/office/drawing/2014/main" id="{E838DBBD-F716-7203-4F47-79F2BFC0DC75}"/>
              </a:ext>
            </a:extLst>
          </p:cNvPr>
          <p:cNvPicPr>
            <a:picLocks noChangeAspect="1"/>
          </p:cNvPicPr>
          <p:nvPr userDrawn="1"/>
        </p:nvPicPr>
        <p:blipFill>
          <a:blip r:embed="rId4"/>
          <a:stretch>
            <a:fillRect/>
          </a:stretch>
        </p:blipFill>
        <p:spPr>
          <a:xfrm>
            <a:off x="1057579" y="223228"/>
            <a:ext cx="1265360" cy="1265360"/>
          </a:xfrm>
          <a:prstGeom prst="rect">
            <a:avLst/>
          </a:prstGeom>
        </p:spPr>
      </p:pic>
      <p:pic>
        <p:nvPicPr>
          <p:cNvPr id="14" name="Picture 13">
            <a:extLst>
              <a:ext uri="{FF2B5EF4-FFF2-40B4-BE49-F238E27FC236}">
                <a16:creationId xmlns:a16="http://schemas.microsoft.com/office/drawing/2014/main" id="{EE67EECD-8942-2B80-F6A9-609FA94A9182}"/>
              </a:ext>
            </a:extLst>
          </p:cNvPr>
          <p:cNvPicPr>
            <a:picLocks noChangeAspect="1"/>
          </p:cNvPicPr>
          <p:nvPr userDrawn="1"/>
        </p:nvPicPr>
        <p:blipFill>
          <a:blip r:embed="rId5"/>
          <a:stretch>
            <a:fillRect/>
          </a:stretch>
        </p:blipFill>
        <p:spPr>
          <a:xfrm>
            <a:off x="8535930" y="1113693"/>
            <a:ext cx="2954215" cy="2954215"/>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9AA8C674-A0AA-BE4F-EF56-C52E2109152D}"/>
              </a:ext>
            </a:extLst>
          </p:cNvPr>
          <p:cNvPicPr>
            <a:picLocks noChangeAspect="1"/>
          </p:cNvPicPr>
          <p:nvPr userDrawn="1"/>
        </p:nvPicPr>
        <p:blipFill>
          <a:blip r:embed="rId6"/>
          <a:stretch>
            <a:fillRect/>
          </a:stretch>
        </p:blipFill>
        <p:spPr>
          <a:xfrm>
            <a:off x="1818177" y="-162086"/>
            <a:ext cx="9544050" cy="2371725"/>
          </a:xfrm>
          <a:prstGeom prst="rect">
            <a:avLst/>
          </a:prstGeom>
        </p:spPr>
      </p:pic>
      <p:pic>
        <p:nvPicPr>
          <p:cNvPr id="12" name="Picture 11">
            <a:extLst>
              <a:ext uri="{FF2B5EF4-FFF2-40B4-BE49-F238E27FC236}">
                <a16:creationId xmlns:a16="http://schemas.microsoft.com/office/drawing/2014/main" id="{9D9CF45A-70CF-075E-6055-59150D5F6DBF}"/>
              </a:ext>
            </a:extLst>
          </p:cNvPr>
          <p:cNvPicPr>
            <a:picLocks noChangeAspect="1"/>
          </p:cNvPicPr>
          <p:nvPr userDrawn="1"/>
        </p:nvPicPr>
        <p:blipFill>
          <a:blip r:embed="rId7"/>
          <a:stretch>
            <a:fillRect/>
          </a:stretch>
        </p:blipFill>
        <p:spPr>
          <a:xfrm>
            <a:off x="134816" y="1966546"/>
            <a:ext cx="2101362" cy="2101362"/>
          </a:xfrm>
          <a:prstGeom prst="rect">
            <a:avLst/>
          </a:prstGeom>
        </p:spPr>
      </p:pic>
      <p:sp>
        <p:nvSpPr>
          <p:cNvPr id="13" name="AutoShape 2">
            <a:extLst>
              <a:ext uri="{FF2B5EF4-FFF2-40B4-BE49-F238E27FC236}">
                <a16:creationId xmlns:a16="http://schemas.microsoft.com/office/drawing/2014/main" id="{06A5B101-1866-7004-B33F-E69289C4990B}"/>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a:extLst>
              <a:ext uri="{FF2B5EF4-FFF2-40B4-BE49-F238E27FC236}">
                <a16:creationId xmlns:a16="http://schemas.microsoft.com/office/drawing/2014/main" id="{FEB11741-9928-3BE5-5CE0-65A044D4DB5F}"/>
              </a:ext>
            </a:extLst>
          </p:cNvPr>
          <p:cNvPicPr>
            <a:picLocks noChangeAspect="1"/>
          </p:cNvPicPr>
          <p:nvPr userDrawn="1"/>
        </p:nvPicPr>
        <p:blipFill rotWithShape="1">
          <a:blip r:embed="rId8"/>
          <a:srcRect r="37607" b="34530"/>
          <a:stretch/>
        </p:blipFill>
        <p:spPr>
          <a:xfrm>
            <a:off x="9173630" y="3690779"/>
            <a:ext cx="3018370" cy="3167221"/>
          </a:xfrm>
          <a:prstGeom prst="rect">
            <a:avLst/>
          </a:prstGeom>
        </p:spPr>
      </p:pic>
    </p:spTree>
    <p:extLst>
      <p:ext uri="{BB962C8B-B14F-4D97-AF65-F5344CB8AC3E}">
        <p14:creationId xmlns:p14="http://schemas.microsoft.com/office/powerpoint/2010/main" val="4009738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CFF6-7AEE-8DF4-9AA9-E521D82838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C5C7A6-2C0A-98D3-284A-43E3DBFF1D4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62433-E342-1CBD-4E10-007E6E1BF47B}"/>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5" name="Footer Placeholder 4">
            <a:extLst>
              <a:ext uri="{FF2B5EF4-FFF2-40B4-BE49-F238E27FC236}">
                <a16:creationId xmlns:a16="http://schemas.microsoft.com/office/drawing/2014/main" id="{F6B184F3-E15C-CB2A-C1CA-CA4D2BCA78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8E97252-12D3-5BA4-0ABF-A6ABE8C0F8AA}"/>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152449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0016-0E78-E7D2-5598-A7161295F5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66B646-FADF-D1CF-BA8F-4402F6823D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4419D2-3EF9-7C12-DFB3-6810363D86CE}"/>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99DFF875-3904-E68A-06A4-FE546DB697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3DB148-A2AC-D3C8-99DC-B0FCAD16F8D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8720735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4AE0-7B5D-3AA4-4EAE-ED1601A0DA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9D867B-096E-79DF-BA78-CF83D073A4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77C218-C4AA-8FC0-E824-5B793E26E5A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447A7C-9F3B-A2D6-45F0-3654FB9E9863}"/>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6" name="Footer Placeholder 5">
            <a:extLst>
              <a:ext uri="{FF2B5EF4-FFF2-40B4-BE49-F238E27FC236}">
                <a16:creationId xmlns:a16="http://schemas.microsoft.com/office/drawing/2014/main" id="{3F491E33-A044-2F78-FD6E-C2048D8094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A843A35-38B7-13D2-DD56-3EC9128DAAF8}"/>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076208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D78D-8BD1-9CE7-C61A-773044C3EE5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E0798-8EA4-4391-1470-97EC64E723B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85F76-6E46-7B3C-6E67-40320310EFF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CD4B43-E1BF-47FC-E7D2-CDDB1CBE72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AC9151-F31D-B658-2FF9-EEC6E56A3EE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2A5E8-B7FC-9256-A433-D6ED36B15436}"/>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8" name="Footer Placeholder 7">
            <a:extLst>
              <a:ext uri="{FF2B5EF4-FFF2-40B4-BE49-F238E27FC236}">
                <a16:creationId xmlns:a16="http://schemas.microsoft.com/office/drawing/2014/main" id="{37AA38F5-AD85-7E91-6727-1490B229E5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B004212-2214-0FED-B16F-10E75997087E}"/>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223568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0053-64D5-5E68-32A6-E424809D78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269080-AB05-2D44-BB45-33F52A9651A4}"/>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4" name="Footer Placeholder 3">
            <a:extLst>
              <a:ext uri="{FF2B5EF4-FFF2-40B4-BE49-F238E27FC236}">
                <a16:creationId xmlns:a16="http://schemas.microsoft.com/office/drawing/2014/main" id="{52F8B9CE-891E-0E8D-D506-6E849C781D3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812CCD5-B213-2573-A0E0-CC7A6B52762E}"/>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819363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C23A91-16DF-FEF1-DE39-76266AF6723B}"/>
              </a:ext>
            </a:extLst>
          </p:cNvPr>
          <p:cNvSpPr/>
          <p:nvPr userDrawn="1"/>
        </p:nvSpPr>
        <p:spPr>
          <a:xfrm>
            <a:off x="0" y="5698836"/>
            <a:ext cx="12192000" cy="1159164"/>
          </a:xfrm>
          <a:prstGeom prst="rect">
            <a:avLst/>
          </a:prstGeom>
          <a:solidFill>
            <a:srgbClr val="B0D1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artoon of a teddy bear and a turtle&#10;&#10;Description automatically generated">
            <a:extLst>
              <a:ext uri="{FF2B5EF4-FFF2-40B4-BE49-F238E27FC236}">
                <a16:creationId xmlns:a16="http://schemas.microsoft.com/office/drawing/2014/main" id="{44066016-0C1C-4C19-BBE1-CA88E4222B04}"/>
              </a:ext>
            </a:extLst>
          </p:cNvPr>
          <p:cNvPicPr>
            <a:picLocks noChangeAspect="1"/>
          </p:cNvPicPr>
          <p:nvPr userDrawn="1"/>
        </p:nvPicPr>
        <p:blipFill>
          <a:blip r:embed="rId2"/>
          <a:stretch>
            <a:fillRect/>
          </a:stretch>
        </p:blipFill>
        <p:spPr>
          <a:xfrm>
            <a:off x="9933565" y="4977075"/>
            <a:ext cx="1981344" cy="1880925"/>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8CE02997-800E-22B9-4CEC-EA4164BD85EC}"/>
              </a:ext>
            </a:extLst>
          </p:cNvPr>
          <p:cNvPicPr>
            <a:picLocks noChangeAspect="1"/>
          </p:cNvPicPr>
          <p:nvPr userDrawn="1"/>
        </p:nvPicPr>
        <p:blipFill rotWithShape="1">
          <a:blip r:embed="rId3"/>
          <a:srcRect r="-533"/>
          <a:stretch/>
        </p:blipFill>
        <p:spPr>
          <a:xfrm>
            <a:off x="277091" y="5571996"/>
            <a:ext cx="5224607" cy="1291445"/>
          </a:xfrm>
          <a:prstGeom prst="rect">
            <a:avLst/>
          </a:prstGeom>
        </p:spPr>
      </p:pic>
    </p:spTree>
    <p:extLst>
      <p:ext uri="{BB962C8B-B14F-4D97-AF65-F5344CB8AC3E}">
        <p14:creationId xmlns:p14="http://schemas.microsoft.com/office/powerpoint/2010/main" val="1488448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6EA2-33EA-2BE7-3D47-79CCDBC6AE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8CD256-BBE4-B24B-4F36-884E77355E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E29085-7B9D-A8F8-C2E4-7088E45BE0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E68E6-480E-17C6-5740-5F4823CF01EE}"/>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6" name="Footer Placeholder 5">
            <a:extLst>
              <a:ext uri="{FF2B5EF4-FFF2-40B4-BE49-F238E27FC236}">
                <a16:creationId xmlns:a16="http://schemas.microsoft.com/office/drawing/2014/main" id="{DCAA1856-B64B-3153-7EA5-96DCE17605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D63E31D-A7B8-774B-9E51-EEF6F23D649D}"/>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078559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6AAD01-AD89-4BC8-6B5F-DE291F7FEA2A}"/>
              </a:ext>
            </a:extLst>
          </p:cNvPr>
          <p:cNvSpPr/>
          <p:nvPr userDrawn="1"/>
        </p:nvSpPr>
        <p:spPr>
          <a:xfrm>
            <a:off x="0" y="5698836"/>
            <a:ext cx="12192000" cy="1159164"/>
          </a:xfrm>
          <a:prstGeom prst="rect">
            <a:avLst/>
          </a:prstGeom>
          <a:solidFill>
            <a:srgbClr val="B378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artoon of a teddy bear and a turtle&#10;&#10;Description automatically generated">
            <a:extLst>
              <a:ext uri="{FF2B5EF4-FFF2-40B4-BE49-F238E27FC236}">
                <a16:creationId xmlns:a16="http://schemas.microsoft.com/office/drawing/2014/main" id="{426A5878-BB59-251B-526F-4DD6AC991503}"/>
              </a:ext>
            </a:extLst>
          </p:cNvPr>
          <p:cNvPicPr>
            <a:picLocks noChangeAspect="1"/>
          </p:cNvPicPr>
          <p:nvPr userDrawn="1"/>
        </p:nvPicPr>
        <p:blipFill>
          <a:blip r:embed="rId2"/>
          <a:stretch>
            <a:fillRect/>
          </a:stretch>
        </p:blipFill>
        <p:spPr>
          <a:xfrm>
            <a:off x="9933565" y="4977075"/>
            <a:ext cx="1981344" cy="1880925"/>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374D702C-405E-2D73-7A04-B5A82FAFF2D2}"/>
              </a:ext>
            </a:extLst>
          </p:cNvPr>
          <p:cNvPicPr>
            <a:picLocks noChangeAspect="1"/>
          </p:cNvPicPr>
          <p:nvPr userDrawn="1"/>
        </p:nvPicPr>
        <p:blipFill rotWithShape="1">
          <a:blip r:embed="rId3"/>
          <a:srcRect r="-533"/>
          <a:stretch/>
        </p:blipFill>
        <p:spPr>
          <a:xfrm>
            <a:off x="277091" y="5571996"/>
            <a:ext cx="5224607" cy="1291445"/>
          </a:xfrm>
          <a:prstGeom prst="rect">
            <a:avLst/>
          </a:prstGeom>
        </p:spPr>
      </p:pic>
    </p:spTree>
    <p:extLst>
      <p:ext uri="{BB962C8B-B14F-4D97-AF65-F5344CB8AC3E}">
        <p14:creationId xmlns:p14="http://schemas.microsoft.com/office/powerpoint/2010/main" val="2824818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07CC0A-AB4C-A59B-7787-B07EDC976F91}"/>
              </a:ext>
            </a:extLst>
          </p:cNvPr>
          <p:cNvSpPr/>
          <p:nvPr userDrawn="1"/>
        </p:nvSpPr>
        <p:spPr>
          <a:xfrm>
            <a:off x="0" y="5698836"/>
            <a:ext cx="12192000" cy="1159164"/>
          </a:xfrm>
          <a:prstGeom prst="rect">
            <a:avLst/>
          </a:prstGeom>
          <a:solidFill>
            <a:srgbClr val="4FB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07A5922B-0B73-FE5C-AD47-73562C392CB2}"/>
              </a:ext>
            </a:extLst>
          </p:cNvPr>
          <p:cNvPicPr>
            <a:picLocks noChangeAspect="1"/>
          </p:cNvPicPr>
          <p:nvPr userDrawn="1"/>
        </p:nvPicPr>
        <p:blipFill>
          <a:blip r:embed="rId2"/>
          <a:stretch>
            <a:fillRect/>
          </a:stretch>
        </p:blipFill>
        <p:spPr>
          <a:xfrm>
            <a:off x="9933565" y="4977075"/>
            <a:ext cx="1981344" cy="1880925"/>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EA5C39D3-0928-2EA3-1BBD-A0DBE93A56C0}"/>
              </a:ext>
            </a:extLst>
          </p:cNvPr>
          <p:cNvPicPr>
            <a:picLocks noChangeAspect="1"/>
          </p:cNvPicPr>
          <p:nvPr userDrawn="1"/>
        </p:nvPicPr>
        <p:blipFill rotWithShape="1">
          <a:blip r:embed="rId3"/>
          <a:srcRect r="-533"/>
          <a:stretch/>
        </p:blipFill>
        <p:spPr>
          <a:xfrm>
            <a:off x="277091" y="5571996"/>
            <a:ext cx="5224607" cy="1291445"/>
          </a:xfrm>
          <a:prstGeom prst="rect">
            <a:avLst/>
          </a:prstGeom>
        </p:spPr>
      </p:pic>
    </p:spTree>
    <p:extLst>
      <p:ext uri="{BB962C8B-B14F-4D97-AF65-F5344CB8AC3E}">
        <p14:creationId xmlns:p14="http://schemas.microsoft.com/office/powerpoint/2010/main" val="2463908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78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99987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708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361A-D8A4-B687-329B-85D5349796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911CAD-EFFA-1B5D-AFEA-353B23EC33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DE8C5F-EAE5-D938-FA5C-BA15BD8584EB}"/>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089A952D-74DD-AAC8-7759-27C0F17EF8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29E44-3154-376F-E65F-F70D48209BA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566356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D0A67D-B0A3-D742-A9BF-2A27A1EA9355}" type="datetimeFigureOut">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09/10/2024</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8213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B50141-1EAA-6D48-9C6D-C0893957B2D5}" type="slidenum">
              <a:rPr kumimoji="0" lang="en-GB" sz="1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602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95854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900439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891497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4173395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4740057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744315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306843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400986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70D5-3281-0E51-AFF8-A0674F38BB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511DB1-70D0-FF6E-7210-5CEFF358C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00FB8C-3F56-56A2-F768-26E2695BDF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843B82-DAD9-0A6C-2479-8AFC91E74037}"/>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F6FD0B86-B4F0-DCDD-C2D7-A750DA3F86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E6E468-3013-EC9D-894D-9F9D5FBEE34A}"/>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27346979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2160118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2379009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831330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230136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1209737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2820676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272479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668342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B5EA-D51E-BDA6-EE56-954B66A2F69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65D3073-47A9-A9F1-41B1-FF1D2CD2E4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3F8693-D85B-4680-F681-D700444DE9A6}"/>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1D5770DC-854D-3D0C-BF89-0FC0E13175E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69C5D2-35DD-732D-F496-D916EB09D4F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2577127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A109-001C-FFF4-F95A-731BE49358A7}"/>
              </a:ext>
            </a:extLst>
          </p:cNvPr>
          <p:cNvSpPr>
            <a:spLocks noGrp="1"/>
          </p:cNvSpPr>
          <p:nvPr>
            <p:ph type="title"/>
          </p:nvPr>
        </p:nvSpPr>
        <p:spPr>
          <a:xfrm>
            <a:off x="838200" y="365125"/>
            <a:ext cx="10515600" cy="1325563"/>
          </a:xfrm>
          <a:prstGeom prst="rect">
            <a:avLst/>
          </a:prstGeo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DE88349F-15AC-46AB-ACAD-C18B83D0BE41}"/>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4BBD4AF-5192-0C96-1DB1-8B14FF9C8094}"/>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5" name="Footer Placeholder 4">
            <a:extLst>
              <a:ext uri="{FF2B5EF4-FFF2-40B4-BE49-F238E27FC236}">
                <a16:creationId xmlns:a16="http://schemas.microsoft.com/office/drawing/2014/main" id="{8ED418D9-0EEE-A763-AA17-975695BAC8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0E4A244-1B3F-F83F-A9E2-1646728201C3}"/>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62248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0BE4-5C2D-F2BC-4D24-0572370AC0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8CA8BA-DFEF-EB31-DD01-CA129BF2B3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B6A3F-0350-6448-7109-A9876A33BF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60BE06-499C-C454-3793-54304AFD8B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103D26-5AAF-AB52-0A15-0F0F34EB39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81C155-E1A1-0B62-4153-9031D8D63845}"/>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8" name="Footer Placeholder 7">
            <a:extLst>
              <a:ext uri="{FF2B5EF4-FFF2-40B4-BE49-F238E27FC236}">
                <a16:creationId xmlns:a16="http://schemas.microsoft.com/office/drawing/2014/main" id="{FF4AFB15-1F3B-39C6-C77C-2E0146BADF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C94E4A-8FF8-0562-CBE0-8B8D64A78FD8}"/>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1814479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6872-CC3A-90E2-0E12-331627320C7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p>
        </p:txBody>
      </p:sp>
      <p:sp>
        <p:nvSpPr>
          <p:cNvPr id="3" name="Date Placeholder 2">
            <a:extLst>
              <a:ext uri="{FF2B5EF4-FFF2-40B4-BE49-F238E27FC236}">
                <a16:creationId xmlns:a16="http://schemas.microsoft.com/office/drawing/2014/main" id="{104FD3E4-CCCB-20DC-5C25-DDFB2BC32A7C}"/>
              </a:ext>
            </a:extLst>
          </p:cNvPr>
          <p:cNvSpPr>
            <a:spLocks noGrp="1"/>
          </p:cNvSpPr>
          <p:nvPr>
            <p:ph type="dt" sz="half" idx="10"/>
          </p:nvPr>
        </p:nvSpPr>
        <p:spPr>
          <a:xfrm>
            <a:off x="838200" y="6356350"/>
            <a:ext cx="2743200" cy="365125"/>
          </a:xfrm>
          <a:prstGeom prst="rect">
            <a:avLst/>
          </a:prstGeom>
        </p:spPr>
        <p:txBody>
          <a:bodyPr/>
          <a:lstStyle/>
          <a:p>
            <a:fld id="{BAD0A67D-B0A3-D742-A9BF-2A27A1EA9355}" type="datetimeFigureOut">
              <a:rPr lang="en-GB" smtClean="0"/>
              <a:t>09/10/2024</a:t>
            </a:fld>
            <a:endParaRPr lang="en-GB"/>
          </a:p>
        </p:txBody>
      </p:sp>
      <p:sp>
        <p:nvSpPr>
          <p:cNvPr id="4" name="Footer Placeholder 3">
            <a:extLst>
              <a:ext uri="{FF2B5EF4-FFF2-40B4-BE49-F238E27FC236}">
                <a16:creationId xmlns:a16="http://schemas.microsoft.com/office/drawing/2014/main" id="{08CF2D25-D29F-78A0-68DA-1099A1E6200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6A1C77D-E13E-0B5E-3F40-14D73D5AF85A}"/>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35725965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E79B99-13F8-0E07-351D-3272B0BF91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D9DEE40-7558-093D-2DAD-AD182D871546}"/>
              </a:ext>
            </a:extLst>
          </p:cNvPr>
          <p:cNvSpPr>
            <a:spLocks noGrp="1"/>
          </p:cNvSpPr>
          <p:nvPr>
            <p:ph type="sldNum" sz="quarter" idx="12"/>
          </p:nvPr>
        </p:nvSpPr>
        <p:spPr>
          <a:xfrm>
            <a:off x="8610600" y="6356350"/>
            <a:ext cx="2743200" cy="365125"/>
          </a:xfrm>
          <a:prstGeom prst="rect">
            <a:avLst/>
          </a:prstGeom>
        </p:spPr>
        <p:txBody>
          <a:bodyPr/>
          <a:lstStyle/>
          <a:p>
            <a:fld id="{07B50141-1EAA-6D48-9C6D-C0893957B2D5}" type="slidenum">
              <a:rPr lang="en-GB" smtClean="0"/>
              <a:t>‹#›</a:t>
            </a:fld>
            <a:endParaRPr lang="en-GB"/>
          </a:p>
        </p:txBody>
      </p:sp>
    </p:spTree>
    <p:extLst>
      <p:ext uri="{BB962C8B-B14F-4D97-AF65-F5344CB8AC3E}">
        <p14:creationId xmlns:p14="http://schemas.microsoft.com/office/powerpoint/2010/main" val="27738366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2264-510F-AA96-1AAF-718F94474B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5267455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9DF5-3924-D4C7-6748-6F193CA6CBE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882AA32-4D4E-4C3B-3F49-CFDB7D248E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12EED3-84D9-A465-B642-2A6A78E60BA1}"/>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5" name="Footer Placeholder 4">
            <a:extLst>
              <a:ext uri="{FF2B5EF4-FFF2-40B4-BE49-F238E27FC236}">
                <a16:creationId xmlns:a16="http://schemas.microsoft.com/office/drawing/2014/main" id="{6A076EC8-1233-1979-2298-CA7D8007ECA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73E06E-E6D8-24E0-023C-32DB442216F5}"/>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3567125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3E44-28F7-ACE9-FBAB-897B9927AB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7F2CC7-0075-7B69-A0CA-B1AADA44451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BC78E3-4EB1-3DB9-B794-2BC23FBBD986}"/>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5" name="Footer Placeholder 4">
            <a:extLst>
              <a:ext uri="{FF2B5EF4-FFF2-40B4-BE49-F238E27FC236}">
                <a16:creationId xmlns:a16="http://schemas.microsoft.com/office/drawing/2014/main" id="{5B38F4B6-D21E-0A80-FCF7-5597729CDA9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94B41A1-DF4C-F565-AB2C-2E601D85D790}"/>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748848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70A1-F973-F3DB-8314-E5DACE2CF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E01D96-ABA1-A1F7-99DA-B9AB6D8A93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65849-6672-2F6F-EB34-EE00AC06F6E6}"/>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5" name="Footer Placeholder 4">
            <a:extLst>
              <a:ext uri="{FF2B5EF4-FFF2-40B4-BE49-F238E27FC236}">
                <a16:creationId xmlns:a16="http://schemas.microsoft.com/office/drawing/2014/main" id="{6DE32597-C27E-C3CF-C946-20F8D722020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12A5C02-3829-79CC-8288-D9D6AB1F6B68}"/>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34326890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3948-EFDB-6A42-CACA-B5267A55CF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9F37E1-FC64-E6DA-E954-606DDFA060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2DF826-00BA-AB7A-9E19-23DC240EF12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6D30F1-34CF-1227-C23E-B060880B3D45}"/>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6" name="Footer Placeholder 5">
            <a:extLst>
              <a:ext uri="{FF2B5EF4-FFF2-40B4-BE49-F238E27FC236}">
                <a16:creationId xmlns:a16="http://schemas.microsoft.com/office/drawing/2014/main" id="{7EE3AFA3-2435-D608-D9D5-B3C469FCE4C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1BA92C6-482B-2E28-DB54-F0EF39827E29}"/>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22339894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C741-F5DB-03AC-67BD-9AB66E7A46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A9B891-B5B7-6B59-6014-3BE32906C3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B0CF8-2497-2CBB-74B4-32C3744A9C0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DF1FF0-0538-FF14-3026-094BF02A004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D05F2-5FF2-2113-0EB6-46C9A4ACC97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9AD45D-5865-3405-9162-CE4A80A6AB90}"/>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8" name="Footer Placeholder 7">
            <a:extLst>
              <a:ext uri="{FF2B5EF4-FFF2-40B4-BE49-F238E27FC236}">
                <a16:creationId xmlns:a16="http://schemas.microsoft.com/office/drawing/2014/main" id="{6A439897-93C1-0649-EBAC-17893D3137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9583CB4-EBCE-BC79-2A28-A5647CF8A107}"/>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3966808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544D-AE0B-179B-3A84-E851DDC2AC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2C6CAC-05DF-CA21-A773-90A27C59267F}"/>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4" name="Footer Placeholder 3">
            <a:extLst>
              <a:ext uri="{FF2B5EF4-FFF2-40B4-BE49-F238E27FC236}">
                <a16:creationId xmlns:a16="http://schemas.microsoft.com/office/drawing/2014/main" id="{A41316AB-8F12-CFBF-B575-E6F4D827FA4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BC41E462-5D0E-E50C-A2E5-4ADC07DAC274}"/>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17530069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3BE38-D737-9F5F-B5A4-3DDCFC27A9D1}"/>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3" name="Footer Placeholder 2">
            <a:extLst>
              <a:ext uri="{FF2B5EF4-FFF2-40B4-BE49-F238E27FC236}">
                <a16:creationId xmlns:a16="http://schemas.microsoft.com/office/drawing/2014/main" id="{C4F4C667-0805-4279-818E-257383FA46C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49680C01-2D8E-AAAB-DFB2-721CD3ED93F5}"/>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420249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DA50-65B3-4BA4-B1A7-A9EE7AE1B7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3DC0BB-7947-8D2C-63AD-BF52A8EF5687}"/>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4" name="Footer Placeholder 3">
            <a:extLst>
              <a:ext uri="{FF2B5EF4-FFF2-40B4-BE49-F238E27FC236}">
                <a16:creationId xmlns:a16="http://schemas.microsoft.com/office/drawing/2014/main" id="{72AA8504-9C01-3021-9CA5-994FDE8F08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5A529B-8E05-E8E6-BC17-8B286680C11E}"/>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786410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361E-7DF1-4680-F681-0DC6B03045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7F0BA4F-EDBF-C6A0-B000-F1ECB3FCE91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241974-B900-9785-7A7D-1A1A2849EA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3A032-D689-E9BF-7F8E-AAE66CE5EE9D}"/>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6" name="Footer Placeholder 5">
            <a:extLst>
              <a:ext uri="{FF2B5EF4-FFF2-40B4-BE49-F238E27FC236}">
                <a16:creationId xmlns:a16="http://schemas.microsoft.com/office/drawing/2014/main" id="{2A35872D-EB16-F0E4-3F55-6872A7F2C3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CCDC3D1-710B-4CA0-96EB-09004FC1DB17}"/>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32801001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5F0D-B19D-3A57-33A8-28DE8FEA62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C5C006-70CA-3048-3ABC-9D6156AF1D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EC8E91-1904-CAB9-D414-4CF208ADF5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13B8B-C7A6-6FEA-DF45-E4BFC608B66F}"/>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6" name="Footer Placeholder 5">
            <a:extLst>
              <a:ext uri="{FF2B5EF4-FFF2-40B4-BE49-F238E27FC236}">
                <a16:creationId xmlns:a16="http://schemas.microsoft.com/office/drawing/2014/main" id="{BCD7569D-F183-046C-26AD-8C90199AB09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CED040F-3EA5-81C9-66B3-FD57845DB797}"/>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707440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1AAE-A640-C1D2-24AB-85C90EBF65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AFAF44-E968-E725-0DAE-8F549B92BBF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9BE83D-2D29-925F-94EF-80BA28AF1172}"/>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5" name="Footer Placeholder 4">
            <a:extLst>
              <a:ext uri="{FF2B5EF4-FFF2-40B4-BE49-F238E27FC236}">
                <a16:creationId xmlns:a16="http://schemas.microsoft.com/office/drawing/2014/main" id="{25E9CDFA-DFAD-5082-940F-8232105BD5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CAE04FC-847B-F303-11A8-750929F81086}"/>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277607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BDF68-8D30-DE81-3CC8-84D0BAA3527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C90A8C-4432-99E9-6E4A-F6A799136E4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1734D1-26B2-CA13-7249-A8BDFF47AB7A}"/>
              </a:ext>
            </a:extLst>
          </p:cNvPr>
          <p:cNvSpPr>
            <a:spLocks noGrp="1"/>
          </p:cNvSpPr>
          <p:nvPr>
            <p:ph type="dt" sz="half" idx="10"/>
          </p:nvPr>
        </p:nvSpPr>
        <p:spPr>
          <a:xfrm>
            <a:off x="838200" y="6356350"/>
            <a:ext cx="2743200" cy="365125"/>
          </a:xfrm>
          <a:prstGeom prst="rect">
            <a:avLst/>
          </a:prstGeom>
        </p:spPr>
        <p:txBody>
          <a:bodyPr/>
          <a:lstStyle/>
          <a:p>
            <a:fld id="{4289A207-E650-4B45-91B7-12A59E0DFE50}" type="datetimeFigureOut">
              <a:rPr lang="en-GB" smtClean="0"/>
              <a:t>09/10/2024</a:t>
            </a:fld>
            <a:endParaRPr lang="en-GB"/>
          </a:p>
        </p:txBody>
      </p:sp>
      <p:sp>
        <p:nvSpPr>
          <p:cNvPr id="5" name="Footer Placeholder 4">
            <a:extLst>
              <a:ext uri="{FF2B5EF4-FFF2-40B4-BE49-F238E27FC236}">
                <a16:creationId xmlns:a16="http://schemas.microsoft.com/office/drawing/2014/main" id="{6A7D9F3B-260C-63BC-0F98-BBB5963A697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3620A41-0CAF-EBF1-AE7B-914D90D3F008}"/>
              </a:ext>
            </a:extLst>
          </p:cNvPr>
          <p:cNvSpPr>
            <a:spLocks noGrp="1"/>
          </p:cNvSpPr>
          <p:nvPr>
            <p:ph type="sldNum" sz="quarter" idx="12"/>
          </p:nvPr>
        </p:nvSpPr>
        <p:spPr>
          <a:xfrm>
            <a:off x="8610600" y="6356350"/>
            <a:ext cx="2743200" cy="365125"/>
          </a:xfrm>
          <a:prstGeom prst="rect">
            <a:avLst/>
          </a:prstGeom>
        </p:spPr>
        <p:txBody>
          <a:bodyPr/>
          <a:lstStyle/>
          <a:p>
            <a:fld id="{0E643555-B747-4E97-AFA3-D9ABBA195AAF}" type="slidenum">
              <a:rPr lang="en-GB" smtClean="0"/>
              <a:t>‹#›</a:t>
            </a:fld>
            <a:endParaRPr lang="en-GB"/>
          </a:p>
        </p:txBody>
      </p:sp>
    </p:spTree>
    <p:extLst>
      <p:ext uri="{BB962C8B-B14F-4D97-AF65-F5344CB8AC3E}">
        <p14:creationId xmlns:p14="http://schemas.microsoft.com/office/powerpoint/2010/main" val="32701903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45F2-0A12-09F9-0DDA-4FE9DD154D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82C4A6-D664-D80D-BEC1-43C9683E5C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3F9AEF2-F560-A731-18DE-40560074E781}"/>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5" name="Footer Placeholder 4">
            <a:extLst>
              <a:ext uri="{FF2B5EF4-FFF2-40B4-BE49-F238E27FC236}">
                <a16:creationId xmlns:a16="http://schemas.microsoft.com/office/drawing/2014/main" id="{11FA3C3C-2EB3-B686-A4F3-7BE2D30C340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AC01C48-61CF-8F10-C203-FA75127B066D}"/>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2207846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9F6ED"/>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B49CD3-924F-1F4A-380E-D8A1110787C7}"/>
              </a:ext>
            </a:extLst>
          </p:cNvPr>
          <p:cNvPicPr>
            <a:picLocks noChangeAspect="1"/>
          </p:cNvPicPr>
          <p:nvPr userDrawn="1"/>
        </p:nvPicPr>
        <p:blipFill rotWithShape="1">
          <a:blip r:embed="rId2"/>
          <a:srcRect t="-9317" r="2479" b="54616"/>
          <a:stretch/>
        </p:blipFill>
        <p:spPr>
          <a:xfrm>
            <a:off x="-335517" y="3483953"/>
            <a:ext cx="6015292" cy="3374047"/>
          </a:xfrm>
          <a:prstGeom prst="rect">
            <a:avLst/>
          </a:prstGeom>
        </p:spPr>
      </p:pic>
      <p:pic>
        <p:nvPicPr>
          <p:cNvPr id="9" name="Picture 8" descr="A cartoon of a teddy bear and a turtle&#10;&#10;Description automatically generated">
            <a:extLst>
              <a:ext uri="{FF2B5EF4-FFF2-40B4-BE49-F238E27FC236}">
                <a16:creationId xmlns:a16="http://schemas.microsoft.com/office/drawing/2014/main" id="{DE5AB0FC-E5D5-4E43-7119-14FCD82A8317}"/>
              </a:ext>
            </a:extLst>
          </p:cNvPr>
          <p:cNvPicPr>
            <a:picLocks noChangeAspect="1"/>
          </p:cNvPicPr>
          <p:nvPr userDrawn="1"/>
        </p:nvPicPr>
        <p:blipFill>
          <a:blip r:embed="rId3"/>
          <a:stretch>
            <a:fillRect/>
          </a:stretch>
        </p:blipFill>
        <p:spPr>
          <a:xfrm>
            <a:off x="3805312" y="1966546"/>
            <a:ext cx="4526638" cy="4297218"/>
          </a:xfrm>
          <a:prstGeom prst="rect">
            <a:avLst/>
          </a:prstGeom>
        </p:spPr>
      </p:pic>
      <p:pic>
        <p:nvPicPr>
          <p:cNvPr id="17" name="Picture 16">
            <a:extLst>
              <a:ext uri="{FF2B5EF4-FFF2-40B4-BE49-F238E27FC236}">
                <a16:creationId xmlns:a16="http://schemas.microsoft.com/office/drawing/2014/main" id="{E838DBBD-F716-7203-4F47-79F2BFC0DC75}"/>
              </a:ext>
            </a:extLst>
          </p:cNvPr>
          <p:cNvPicPr>
            <a:picLocks noChangeAspect="1"/>
          </p:cNvPicPr>
          <p:nvPr userDrawn="1"/>
        </p:nvPicPr>
        <p:blipFill>
          <a:blip r:embed="rId4"/>
          <a:stretch>
            <a:fillRect/>
          </a:stretch>
        </p:blipFill>
        <p:spPr>
          <a:xfrm>
            <a:off x="1057579" y="223228"/>
            <a:ext cx="1265360" cy="1265360"/>
          </a:xfrm>
          <a:prstGeom prst="rect">
            <a:avLst/>
          </a:prstGeom>
        </p:spPr>
      </p:pic>
      <p:pic>
        <p:nvPicPr>
          <p:cNvPr id="14" name="Picture 13">
            <a:extLst>
              <a:ext uri="{FF2B5EF4-FFF2-40B4-BE49-F238E27FC236}">
                <a16:creationId xmlns:a16="http://schemas.microsoft.com/office/drawing/2014/main" id="{EE67EECD-8942-2B80-F6A9-609FA94A9182}"/>
              </a:ext>
            </a:extLst>
          </p:cNvPr>
          <p:cNvPicPr>
            <a:picLocks noChangeAspect="1"/>
          </p:cNvPicPr>
          <p:nvPr userDrawn="1"/>
        </p:nvPicPr>
        <p:blipFill>
          <a:blip r:embed="rId5"/>
          <a:stretch>
            <a:fillRect/>
          </a:stretch>
        </p:blipFill>
        <p:spPr>
          <a:xfrm>
            <a:off x="8535930" y="1113693"/>
            <a:ext cx="2954215" cy="2954215"/>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9AA8C674-A0AA-BE4F-EF56-C52E2109152D}"/>
              </a:ext>
            </a:extLst>
          </p:cNvPr>
          <p:cNvPicPr>
            <a:picLocks noChangeAspect="1"/>
          </p:cNvPicPr>
          <p:nvPr userDrawn="1"/>
        </p:nvPicPr>
        <p:blipFill>
          <a:blip r:embed="rId6"/>
          <a:stretch>
            <a:fillRect/>
          </a:stretch>
        </p:blipFill>
        <p:spPr>
          <a:xfrm>
            <a:off x="1818177" y="-162086"/>
            <a:ext cx="9544050" cy="2371725"/>
          </a:xfrm>
          <a:prstGeom prst="rect">
            <a:avLst/>
          </a:prstGeom>
        </p:spPr>
      </p:pic>
      <p:pic>
        <p:nvPicPr>
          <p:cNvPr id="12" name="Picture 11">
            <a:extLst>
              <a:ext uri="{FF2B5EF4-FFF2-40B4-BE49-F238E27FC236}">
                <a16:creationId xmlns:a16="http://schemas.microsoft.com/office/drawing/2014/main" id="{9D9CF45A-70CF-075E-6055-59150D5F6DBF}"/>
              </a:ext>
            </a:extLst>
          </p:cNvPr>
          <p:cNvPicPr>
            <a:picLocks noChangeAspect="1"/>
          </p:cNvPicPr>
          <p:nvPr userDrawn="1"/>
        </p:nvPicPr>
        <p:blipFill>
          <a:blip r:embed="rId7"/>
          <a:stretch>
            <a:fillRect/>
          </a:stretch>
        </p:blipFill>
        <p:spPr>
          <a:xfrm>
            <a:off x="134816" y="1966546"/>
            <a:ext cx="2101362" cy="2101362"/>
          </a:xfrm>
          <a:prstGeom prst="rect">
            <a:avLst/>
          </a:prstGeom>
        </p:spPr>
      </p:pic>
      <p:sp>
        <p:nvSpPr>
          <p:cNvPr id="13" name="AutoShape 2">
            <a:extLst>
              <a:ext uri="{FF2B5EF4-FFF2-40B4-BE49-F238E27FC236}">
                <a16:creationId xmlns:a16="http://schemas.microsoft.com/office/drawing/2014/main" id="{06A5B101-1866-7004-B33F-E69289C4990B}"/>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9" name="Picture 18">
            <a:extLst>
              <a:ext uri="{FF2B5EF4-FFF2-40B4-BE49-F238E27FC236}">
                <a16:creationId xmlns:a16="http://schemas.microsoft.com/office/drawing/2014/main" id="{FEB11741-9928-3BE5-5CE0-65A044D4DB5F}"/>
              </a:ext>
            </a:extLst>
          </p:cNvPr>
          <p:cNvPicPr>
            <a:picLocks noChangeAspect="1"/>
          </p:cNvPicPr>
          <p:nvPr userDrawn="1"/>
        </p:nvPicPr>
        <p:blipFill rotWithShape="1">
          <a:blip r:embed="rId8"/>
          <a:srcRect r="37607" b="34530"/>
          <a:stretch/>
        </p:blipFill>
        <p:spPr>
          <a:xfrm>
            <a:off x="9173630" y="3690779"/>
            <a:ext cx="3018370" cy="3167221"/>
          </a:xfrm>
          <a:prstGeom prst="rect">
            <a:avLst/>
          </a:prstGeom>
        </p:spPr>
      </p:pic>
    </p:spTree>
    <p:extLst>
      <p:ext uri="{BB962C8B-B14F-4D97-AF65-F5344CB8AC3E}">
        <p14:creationId xmlns:p14="http://schemas.microsoft.com/office/powerpoint/2010/main" val="27291764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CFF6-7AEE-8DF4-9AA9-E521D82838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C5C7A6-2C0A-98D3-284A-43E3DBFF1D4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562433-E342-1CBD-4E10-007E6E1BF47B}"/>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5" name="Footer Placeholder 4">
            <a:extLst>
              <a:ext uri="{FF2B5EF4-FFF2-40B4-BE49-F238E27FC236}">
                <a16:creationId xmlns:a16="http://schemas.microsoft.com/office/drawing/2014/main" id="{F6B184F3-E15C-CB2A-C1CA-CA4D2BCA784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8E97252-12D3-5BA4-0ABF-A6ABE8C0F8AA}"/>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0551243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4AE0-7B5D-3AA4-4EAE-ED1601A0DA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9D867B-096E-79DF-BA78-CF83D073A4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77C218-C4AA-8FC0-E824-5B793E26E5A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447A7C-9F3B-A2D6-45F0-3654FB9E9863}"/>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6" name="Footer Placeholder 5">
            <a:extLst>
              <a:ext uri="{FF2B5EF4-FFF2-40B4-BE49-F238E27FC236}">
                <a16:creationId xmlns:a16="http://schemas.microsoft.com/office/drawing/2014/main" id="{3F491E33-A044-2F78-FD6E-C2048D80949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A843A35-38B7-13D2-DD56-3EC9128DAAF8}"/>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9344601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D78D-8BD1-9CE7-C61A-773044C3EE5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E0798-8EA4-4391-1470-97EC64E723B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85F76-6E46-7B3C-6E67-40320310EFF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CD4B43-E1BF-47FC-E7D2-CDDB1CBE72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AC9151-F31D-B658-2FF9-EEC6E56A3EE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2A5E8-B7FC-9256-A433-D6ED36B15436}"/>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8" name="Footer Placeholder 7">
            <a:extLst>
              <a:ext uri="{FF2B5EF4-FFF2-40B4-BE49-F238E27FC236}">
                <a16:creationId xmlns:a16="http://schemas.microsoft.com/office/drawing/2014/main" id="{37AA38F5-AD85-7E91-6727-1490B229E5E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B004212-2214-0FED-B16F-10E75997087E}"/>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19103048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0053-64D5-5E68-32A6-E424809D78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269080-AB05-2D44-BB45-33F52A9651A4}"/>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4" name="Footer Placeholder 3">
            <a:extLst>
              <a:ext uri="{FF2B5EF4-FFF2-40B4-BE49-F238E27FC236}">
                <a16:creationId xmlns:a16="http://schemas.microsoft.com/office/drawing/2014/main" id="{52F8B9CE-891E-0E8D-D506-6E849C781D3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812CCD5-B213-2573-A0E0-CC7A6B52762E}"/>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118189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3764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C23A91-16DF-FEF1-DE39-76266AF6723B}"/>
              </a:ext>
            </a:extLst>
          </p:cNvPr>
          <p:cNvSpPr/>
          <p:nvPr userDrawn="1"/>
        </p:nvSpPr>
        <p:spPr>
          <a:xfrm>
            <a:off x="0" y="5698836"/>
            <a:ext cx="12192000" cy="1159164"/>
          </a:xfrm>
          <a:prstGeom prst="rect">
            <a:avLst/>
          </a:prstGeom>
          <a:solidFill>
            <a:srgbClr val="B0D1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cartoon of a teddy bear and a turtle&#10;&#10;Description automatically generated">
            <a:extLst>
              <a:ext uri="{FF2B5EF4-FFF2-40B4-BE49-F238E27FC236}">
                <a16:creationId xmlns:a16="http://schemas.microsoft.com/office/drawing/2014/main" id="{44066016-0C1C-4C19-BBE1-CA88E4222B04}"/>
              </a:ext>
            </a:extLst>
          </p:cNvPr>
          <p:cNvPicPr>
            <a:picLocks noChangeAspect="1"/>
          </p:cNvPicPr>
          <p:nvPr userDrawn="1"/>
        </p:nvPicPr>
        <p:blipFill>
          <a:blip r:embed="rId2"/>
          <a:stretch>
            <a:fillRect/>
          </a:stretch>
        </p:blipFill>
        <p:spPr>
          <a:xfrm>
            <a:off x="5105328" y="4977075"/>
            <a:ext cx="1981344" cy="1880925"/>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8CE02997-800E-22B9-4CEC-EA4164BD85EC}"/>
              </a:ext>
            </a:extLst>
          </p:cNvPr>
          <p:cNvPicPr>
            <a:picLocks noChangeAspect="1"/>
          </p:cNvPicPr>
          <p:nvPr userDrawn="1"/>
        </p:nvPicPr>
        <p:blipFill rotWithShape="1">
          <a:blip r:embed="rId3"/>
          <a:srcRect r="63922"/>
          <a:stretch/>
        </p:blipFill>
        <p:spPr>
          <a:xfrm>
            <a:off x="184728" y="5632695"/>
            <a:ext cx="1874982" cy="1291445"/>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3AB648C2-A5B3-7A10-5C52-4600C4D4993D}"/>
              </a:ext>
            </a:extLst>
          </p:cNvPr>
          <p:cNvPicPr>
            <a:picLocks noChangeAspect="1"/>
          </p:cNvPicPr>
          <p:nvPr userDrawn="1"/>
        </p:nvPicPr>
        <p:blipFill rotWithShape="1">
          <a:blip r:embed="rId3"/>
          <a:srcRect l="45321" r="-533"/>
          <a:stretch/>
        </p:blipFill>
        <p:spPr>
          <a:xfrm>
            <a:off x="9322666" y="5632694"/>
            <a:ext cx="2869334" cy="1291445"/>
          </a:xfrm>
          <a:prstGeom prst="rect">
            <a:avLst/>
          </a:prstGeom>
        </p:spPr>
      </p:pic>
    </p:spTree>
    <p:extLst>
      <p:ext uri="{BB962C8B-B14F-4D97-AF65-F5344CB8AC3E}">
        <p14:creationId xmlns:p14="http://schemas.microsoft.com/office/powerpoint/2010/main" val="8439318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4971-28B5-34AF-F680-2792D0CA2C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678216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6EA2-33EA-2BE7-3D47-79CCDBC6AE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8CD256-BBE4-B24B-4F36-884E77355E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E29085-7B9D-A8F8-C2E4-7088E45BE0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E68E6-480E-17C6-5740-5F4823CF01EE}"/>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6" name="Footer Placeholder 5">
            <a:extLst>
              <a:ext uri="{FF2B5EF4-FFF2-40B4-BE49-F238E27FC236}">
                <a16:creationId xmlns:a16="http://schemas.microsoft.com/office/drawing/2014/main" id="{DCAA1856-B64B-3153-7EA5-96DCE17605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D63E31D-A7B8-774B-9E51-EEF6F23D649D}"/>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1659003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6AAD01-AD89-4BC8-6B5F-DE291F7FEA2A}"/>
              </a:ext>
            </a:extLst>
          </p:cNvPr>
          <p:cNvSpPr/>
          <p:nvPr userDrawn="1"/>
        </p:nvSpPr>
        <p:spPr>
          <a:xfrm>
            <a:off x="0" y="5698836"/>
            <a:ext cx="12192000" cy="1159164"/>
          </a:xfrm>
          <a:prstGeom prst="rect">
            <a:avLst/>
          </a:prstGeom>
          <a:solidFill>
            <a:srgbClr val="B378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artoon of a teddy bear and a turtle&#10;&#10;Description automatically generated">
            <a:extLst>
              <a:ext uri="{FF2B5EF4-FFF2-40B4-BE49-F238E27FC236}">
                <a16:creationId xmlns:a16="http://schemas.microsoft.com/office/drawing/2014/main" id="{426A5878-BB59-251B-526F-4DD6AC991503}"/>
              </a:ext>
            </a:extLst>
          </p:cNvPr>
          <p:cNvPicPr>
            <a:picLocks noChangeAspect="1"/>
          </p:cNvPicPr>
          <p:nvPr userDrawn="1"/>
        </p:nvPicPr>
        <p:blipFill>
          <a:blip r:embed="rId2"/>
          <a:stretch>
            <a:fillRect/>
          </a:stretch>
        </p:blipFill>
        <p:spPr>
          <a:xfrm>
            <a:off x="9933565" y="4977075"/>
            <a:ext cx="1981344" cy="1880925"/>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374D702C-405E-2D73-7A04-B5A82FAFF2D2}"/>
              </a:ext>
            </a:extLst>
          </p:cNvPr>
          <p:cNvPicPr>
            <a:picLocks noChangeAspect="1"/>
          </p:cNvPicPr>
          <p:nvPr userDrawn="1"/>
        </p:nvPicPr>
        <p:blipFill rotWithShape="1">
          <a:blip r:embed="rId3"/>
          <a:srcRect r="-533"/>
          <a:stretch/>
        </p:blipFill>
        <p:spPr>
          <a:xfrm>
            <a:off x="277091" y="5571996"/>
            <a:ext cx="5224607" cy="1291445"/>
          </a:xfrm>
          <a:prstGeom prst="rect">
            <a:avLst/>
          </a:prstGeom>
        </p:spPr>
      </p:pic>
    </p:spTree>
    <p:extLst>
      <p:ext uri="{BB962C8B-B14F-4D97-AF65-F5344CB8AC3E}">
        <p14:creationId xmlns:p14="http://schemas.microsoft.com/office/powerpoint/2010/main" val="29259934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07CC0A-AB4C-A59B-7787-B07EDC976F91}"/>
              </a:ext>
            </a:extLst>
          </p:cNvPr>
          <p:cNvSpPr/>
          <p:nvPr userDrawn="1"/>
        </p:nvSpPr>
        <p:spPr>
          <a:xfrm>
            <a:off x="0" y="5698836"/>
            <a:ext cx="12192000" cy="1159164"/>
          </a:xfrm>
          <a:prstGeom prst="rect">
            <a:avLst/>
          </a:prstGeom>
          <a:solidFill>
            <a:srgbClr val="4FB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07A5922B-0B73-FE5C-AD47-73562C392CB2}"/>
              </a:ext>
            </a:extLst>
          </p:cNvPr>
          <p:cNvPicPr>
            <a:picLocks noChangeAspect="1"/>
          </p:cNvPicPr>
          <p:nvPr userDrawn="1"/>
        </p:nvPicPr>
        <p:blipFill>
          <a:blip r:embed="rId2"/>
          <a:stretch>
            <a:fillRect/>
          </a:stretch>
        </p:blipFill>
        <p:spPr>
          <a:xfrm>
            <a:off x="9933565" y="4977075"/>
            <a:ext cx="1981344" cy="1880925"/>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EA5C39D3-0928-2EA3-1BBD-A0DBE93A56C0}"/>
              </a:ext>
            </a:extLst>
          </p:cNvPr>
          <p:cNvPicPr>
            <a:picLocks noChangeAspect="1"/>
          </p:cNvPicPr>
          <p:nvPr userDrawn="1"/>
        </p:nvPicPr>
        <p:blipFill rotWithShape="1">
          <a:blip r:embed="rId3"/>
          <a:srcRect r="-533"/>
          <a:stretch/>
        </p:blipFill>
        <p:spPr>
          <a:xfrm>
            <a:off x="277091" y="5571996"/>
            <a:ext cx="5224607" cy="1291445"/>
          </a:xfrm>
          <a:prstGeom prst="rect">
            <a:avLst/>
          </a:prstGeom>
        </p:spPr>
      </p:pic>
    </p:spTree>
    <p:extLst>
      <p:ext uri="{BB962C8B-B14F-4D97-AF65-F5344CB8AC3E}">
        <p14:creationId xmlns:p14="http://schemas.microsoft.com/office/powerpoint/2010/main" val="27873446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4E006-0C8D-5EE2-B1F9-D43E1A1B164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F1A7C0-8E6C-921A-ECC9-8CC2BC22726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13BD8-3928-1C68-928D-DA38C32CD523}"/>
              </a:ext>
            </a:extLst>
          </p:cNvPr>
          <p:cNvSpPr>
            <a:spLocks noGrp="1"/>
          </p:cNvSpPr>
          <p:nvPr>
            <p:ph type="dt" sz="half" idx="10"/>
          </p:nvPr>
        </p:nvSpPr>
        <p:spPr>
          <a:xfrm>
            <a:off x="838200" y="6356350"/>
            <a:ext cx="2743200" cy="365125"/>
          </a:xfrm>
          <a:prstGeom prst="rect">
            <a:avLst/>
          </a:prstGeom>
        </p:spPr>
        <p:txBody>
          <a:bodyPr/>
          <a:lstStyle/>
          <a:p>
            <a:fld id="{77A2EC58-313C-44B6-9913-4BD5FF077EA4}" type="datetimeFigureOut">
              <a:rPr lang="en-GB" smtClean="0"/>
              <a:t>09/10/2024</a:t>
            </a:fld>
            <a:endParaRPr lang="en-GB"/>
          </a:p>
        </p:txBody>
      </p:sp>
      <p:sp>
        <p:nvSpPr>
          <p:cNvPr id="5" name="Footer Placeholder 4">
            <a:extLst>
              <a:ext uri="{FF2B5EF4-FFF2-40B4-BE49-F238E27FC236}">
                <a16:creationId xmlns:a16="http://schemas.microsoft.com/office/drawing/2014/main" id="{D92964E7-A02C-1121-E043-A47CC50F76F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CDB338C-104B-AB04-A5C2-036EA99796AB}"/>
              </a:ext>
            </a:extLst>
          </p:cNvPr>
          <p:cNvSpPr>
            <a:spLocks noGrp="1"/>
          </p:cNvSpPr>
          <p:nvPr>
            <p:ph type="sldNum" sz="quarter" idx="12"/>
          </p:nvPr>
        </p:nvSpPr>
        <p:spPr>
          <a:xfrm>
            <a:off x="8610600" y="6356350"/>
            <a:ext cx="2743200" cy="365125"/>
          </a:xfrm>
          <a:prstGeom prst="rect">
            <a:avLst/>
          </a:prstGeom>
        </p:spPr>
        <p:txBody>
          <a:bodyPr/>
          <a:lstStyle/>
          <a:p>
            <a:fld id="{915FB856-86AB-42CF-B8B5-B1B0003A540E}" type="slidenum">
              <a:rPr lang="en-GB" smtClean="0"/>
              <a:t>‹#›</a:t>
            </a:fld>
            <a:endParaRPr lang="en-GB"/>
          </a:p>
        </p:txBody>
      </p:sp>
    </p:spTree>
    <p:extLst>
      <p:ext uri="{BB962C8B-B14F-4D97-AF65-F5344CB8AC3E}">
        <p14:creationId xmlns:p14="http://schemas.microsoft.com/office/powerpoint/2010/main" val="307079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BEDD-621B-A7EC-EAA4-5F874E0A4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A0E72C-0AAB-68E9-3381-69405D2B3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D7FE18-C4FB-0ABC-6F92-1A7279592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11764-D436-1DDC-C9F0-D497A7939C2C}"/>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B55DCC1D-2F8A-AB81-0D55-6754D609BD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336A2-38BD-520B-DCE7-42A555992B30}"/>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74451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FED4-BF57-50F0-493E-8B47A6CE6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4FC5B6-4990-2079-A04F-3BFD8F701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3814EA-B735-2037-13A8-2D8270EC5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A4B7A-B9DB-BD07-EE61-72CB06D61D8B}"/>
              </a:ext>
            </a:extLst>
          </p:cNvPr>
          <p:cNvSpPr>
            <a:spLocks noGrp="1"/>
          </p:cNvSpPr>
          <p:nvPr>
            <p:ph type="dt" sz="half" idx="10"/>
          </p:nvPr>
        </p:nvSpPr>
        <p:spPr/>
        <p:txBody>
          <a:bodyPr/>
          <a:lstStyle/>
          <a:p>
            <a:fld id="{257FBB06-E30D-484E-84C7-8BC00E82CC23}" type="datetimeFigureOut">
              <a:rPr lang="en-GB" smtClean="0"/>
              <a:t>09/10/2024</a:t>
            </a:fld>
            <a:endParaRPr lang="en-GB"/>
          </a:p>
        </p:txBody>
      </p:sp>
      <p:sp>
        <p:nvSpPr>
          <p:cNvPr id="6" name="Footer Placeholder 5">
            <a:extLst>
              <a:ext uri="{FF2B5EF4-FFF2-40B4-BE49-F238E27FC236}">
                <a16:creationId xmlns:a16="http://schemas.microsoft.com/office/drawing/2014/main" id="{1989E0E2-B8C8-664E-33F1-211D9DFB9B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C45BE8-CBCA-9AAC-0874-48FC6FF4CCA4}"/>
              </a:ext>
            </a:extLst>
          </p:cNvPr>
          <p:cNvSpPr>
            <a:spLocks noGrp="1"/>
          </p:cNvSpPr>
          <p:nvPr>
            <p:ph type="sldNum" sz="quarter" idx="12"/>
          </p:nvPr>
        </p:nvSpPr>
        <p:spPr/>
        <p:txBody>
          <a:bodyPr/>
          <a:lstStyle/>
          <a:p>
            <a:fld id="{74C6226F-BC00-4BBF-AEE6-10BC3901BAD5}" type="slidenum">
              <a:rPr lang="en-GB" smtClean="0"/>
              <a:t>‹#›</a:t>
            </a:fld>
            <a:endParaRPr lang="en-GB"/>
          </a:p>
        </p:txBody>
      </p:sp>
    </p:spTree>
    <p:extLst>
      <p:ext uri="{BB962C8B-B14F-4D97-AF65-F5344CB8AC3E}">
        <p14:creationId xmlns:p14="http://schemas.microsoft.com/office/powerpoint/2010/main" val="3819888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10.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0.xml"/><Relationship Id="rId7" Type="http://schemas.openxmlformats.org/officeDocument/2006/relationships/image" Target="../media/image4.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6.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image" Target="../media/image4.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7.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image" Target="../media/image4.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8.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4.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752D47-0D08-2F69-E527-2369A60C7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13FAAC-FF24-3B46-776E-D8BFA2750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A95CC8-B399-295C-F5AD-8D15F8F4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FBB06-E30D-484E-84C7-8BC00E82CC23}" type="datetimeFigureOut">
              <a:rPr lang="en-GB" smtClean="0"/>
              <a:t>09/10/2024</a:t>
            </a:fld>
            <a:endParaRPr lang="en-GB"/>
          </a:p>
        </p:txBody>
      </p:sp>
      <p:sp>
        <p:nvSpPr>
          <p:cNvPr id="5" name="Footer Placeholder 4">
            <a:extLst>
              <a:ext uri="{FF2B5EF4-FFF2-40B4-BE49-F238E27FC236}">
                <a16:creationId xmlns:a16="http://schemas.microsoft.com/office/drawing/2014/main" id="{135A9317-DAAB-8F41-5C22-8E48855A0B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B0B96A-93CA-A152-3AE6-1578A079E2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6226F-BC00-4BBF-AEE6-10BC3901BAD5}" type="slidenum">
              <a:rPr lang="en-GB" smtClean="0"/>
              <a:t>‹#›</a:t>
            </a:fld>
            <a:endParaRPr lang="en-GB"/>
          </a:p>
        </p:txBody>
      </p:sp>
    </p:spTree>
    <p:extLst>
      <p:ext uri="{BB962C8B-B14F-4D97-AF65-F5344CB8AC3E}">
        <p14:creationId xmlns:p14="http://schemas.microsoft.com/office/powerpoint/2010/main" val="308733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585643-0057-8D0F-C516-B0E41446F2D2}"/>
              </a:ext>
            </a:extLst>
          </p:cNvPr>
          <p:cNvSpPr/>
          <p:nvPr userDrawn="1"/>
        </p:nvSpPr>
        <p:spPr>
          <a:xfrm>
            <a:off x="0" y="5698836"/>
            <a:ext cx="12192000" cy="1159164"/>
          </a:xfrm>
          <a:prstGeom prst="rect">
            <a:avLst/>
          </a:prstGeom>
          <a:solidFill>
            <a:srgbClr val="EC69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B9238FA7-5D03-42ED-BFA6-ED1EAF91E63D}"/>
              </a:ext>
            </a:extLst>
          </p:cNvPr>
          <p:cNvPicPr>
            <a:picLocks noChangeAspect="1"/>
          </p:cNvPicPr>
          <p:nvPr userDrawn="1"/>
        </p:nvPicPr>
        <p:blipFill rotWithShape="1">
          <a:blip r:embed="rId14"/>
          <a:srcRect r="65259"/>
          <a:stretch/>
        </p:blipFill>
        <p:spPr>
          <a:xfrm>
            <a:off x="101600" y="5527460"/>
            <a:ext cx="2099732" cy="1501915"/>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0697315B-C372-D6FE-E88D-21D0FA6B0ED2}"/>
              </a:ext>
            </a:extLst>
          </p:cNvPr>
          <p:cNvPicPr>
            <a:picLocks noChangeAspect="1"/>
          </p:cNvPicPr>
          <p:nvPr userDrawn="1"/>
        </p:nvPicPr>
        <p:blipFill rotWithShape="1">
          <a:blip r:embed="rId14"/>
          <a:srcRect l="46215" t="22988" r="1740" b="15610"/>
          <a:stretch/>
        </p:blipFill>
        <p:spPr>
          <a:xfrm>
            <a:off x="8940800" y="5844847"/>
            <a:ext cx="3138310" cy="920095"/>
          </a:xfrm>
          <a:prstGeom prst="rect">
            <a:avLst/>
          </a:prstGeom>
        </p:spPr>
      </p:pic>
    </p:spTree>
    <p:extLst>
      <p:ext uri="{BB962C8B-B14F-4D97-AF65-F5344CB8AC3E}">
        <p14:creationId xmlns:p14="http://schemas.microsoft.com/office/powerpoint/2010/main" val="2100007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6ED"/>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BBD4391-334F-3657-F441-E8E1FED7B882}"/>
              </a:ext>
            </a:extLst>
          </p:cNvPr>
          <p:cNvSpPr/>
          <p:nvPr userDrawn="1"/>
        </p:nvSpPr>
        <p:spPr>
          <a:xfrm>
            <a:off x="541008" y="-81219"/>
            <a:ext cx="2340068" cy="2340068"/>
          </a:xfrm>
          <a:prstGeom prst="ellipse">
            <a:avLst/>
          </a:prstGeom>
          <a:solidFill>
            <a:srgbClr val="E2ECB8"/>
          </a:solidFill>
          <a:ln>
            <a:noFill/>
          </a:ln>
          <a:effectLst>
            <a:innerShdw blurRad="1270000">
              <a:srgbClr val="B0D233"/>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EE397CF0-A73C-48E0-109D-0D5455F61427}"/>
              </a:ext>
            </a:extLst>
          </p:cNvPr>
          <p:cNvSpPr/>
          <p:nvPr userDrawn="1"/>
        </p:nvSpPr>
        <p:spPr>
          <a:xfrm>
            <a:off x="4982725" y="4994692"/>
            <a:ext cx="1597946" cy="1597946"/>
          </a:xfrm>
          <a:prstGeom prst="ellipse">
            <a:avLst/>
          </a:prstGeom>
          <a:solidFill>
            <a:srgbClr val="B0D23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A1109C46-47B7-7D80-6D7D-A7C3EB2BCE30}"/>
              </a:ext>
            </a:extLst>
          </p:cNvPr>
          <p:cNvSpPr/>
          <p:nvPr userDrawn="1"/>
        </p:nvSpPr>
        <p:spPr>
          <a:xfrm>
            <a:off x="3814333" y="47552"/>
            <a:ext cx="4569226" cy="4569226"/>
          </a:xfrm>
          <a:prstGeom prst="ellipse">
            <a:avLst/>
          </a:prstGeom>
          <a:solidFill>
            <a:srgbClr val="B0D233"/>
          </a:solidFill>
          <a:ln>
            <a:noFill/>
          </a:ln>
          <a:effectLst>
            <a:innerShdw blurRad="1270000" dist="50800" dir="2700000">
              <a:srgbClr val="E2ECB8"/>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AEF30798-DFCF-0106-FB80-9E4F19F3416F}"/>
              </a:ext>
            </a:extLst>
          </p:cNvPr>
          <p:cNvSpPr/>
          <p:nvPr userDrawn="1"/>
        </p:nvSpPr>
        <p:spPr>
          <a:xfrm>
            <a:off x="9628436" y="1733134"/>
            <a:ext cx="1019313" cy="1019313"/>
          </a:xfrm>
          <a:prstGeom prst="ellipse">
            <a:avLst/>
          </a:prstGeom>
          <a:solidFill>
            <a:srgbClr val="B0D23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C10D7E00-85BB-02E3-5B1F-8A19CDB35705}"/>
              </a:ext>
            </a:extLst>
          </p:cNvPr>
          <p:cNvSpPr/>
          <p:nvPr userDrawn="1"/>
        </p:nvSpPr>
        <p:spPr>
          <a:xfrm>
            <a:off x="10694924" y="357196"/>
            <a:ext cx="1336528" cy="1336528"/>
          </a:xfrm>
          <a:prstGeom prst="ellipse">
            <a:avLst/>
          </a:prstGeom>
          <a:solidFill>
            <a:srgbClr val="E2ECB8"/>
          </a:solidFill>
          <a:ln>
            <a:noFill/>
          </a:ln>
          <a:effectLst>
            <a:innerShdw blurRad="1270000">
              <a:srgbClr val="B0D233"/>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Oval 16">
            <a:extLst>
              <a:ext uri="{FF2B5EF4-FFF2-40B4-BE49-F238E27FC236}">
                <a16:creationId xmlns:a16="http://schemas.microsoft.com/office/drawing/2014/main" id="{ADEF79F4-94CB-CDB4-AC9F-D576A79F35EC}"/>
              </a:ext>
            </a:extLst>
          </p:cNvPr>
          <p:cNvSpPr/>
          <p:nvPr userDrawn="1"/>
        </p:nvSpPr>
        <p:spPr>
          <a:xfrm>
            <a:off x="7904805" y="4007564"/>
            <a:ext cx="4569226" cy="4569226"/>
          </a:xfrm>
          <a:prstGeom prst="ellipse">
            <a:avLst/>
          </a:prstGeom>
          <a:solidFill>
            <a:srgbClr val="B0D233"/>
          </a:solidFill>
          <a:ln>
            <a:noFill/>
          </a:ln>
          <a:effectLst>
            <a:innerShdw blurRad="1270000" dist="50800" dir="2700000">
              <a:srgbClr val="E2ECB8"/>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A6A2650A-2F15-A360-EB83-487912EE6721}"/>
              </a:ext>
            </a:extLst>
          </p:cNvPr>
          <p:cNvSpPr/>
          <p:nvPr userDrawn="1"/>
        </p:nvSpPr>
        <p:spPr>
          <a:xfrm>
            <a:off x="43761" y="4783791"/>
            <a:ext cx="5000870" cy="5000870"/>
          </a:xfrm>
          <a:prstGeom prst="ellipse">
            <a:avLst/>
          </a:prstGeom>
          <a:solidFill>
            <a:srgbClr val="B0D23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7"/>
          <a:srcRect r="-533"/>
          <a:stretch/>
        </p:blipFill>
        <p:spPr>
          <a:xfrm>
            <a:off x="8199529" y="5878839"/>
            <a:ext cx="3831922" cy="947194"/>
          </a:xfrm>
          <a:prstGeom prst="rect">
            <a:avLst/>
          </a:prstGeom>
        </p:spPr>
      </p:pic>
      <p:pic>
        <p:nvPicPr>
          <p:cNvPr id="3" name="Picture 2">
            <a:extLst>
              <a:ext uri="{FF2B5EF4-FFF2-40B4-BE49-F238E27FC236}">
                <a16:creationId xmlns:a16="http://schemas.microsoft.com/office/drawing/2014/main" id="{1C04976D-1DFD-EDA7-37E9-C81D26A171A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3916406" y="665828"/>
            <a:ext cx="3966783" cy="3101154"/>
          </a:xfrm>
          <a:prstGeom prst="rect">
            <a:avLst/>
          </a:prstGeom>
        </p:spPr>
      </p:pic>
      <p:pic>
        <p:nvPicPr>
          <p:cNvPr id="8" name="Picture 7">
            <a:extLst>
              <a:ext uri="{FF2B5EF4-FFF2-40B4-BE49-F238E27FC236}">
                <a16:creationId xmlns:a16="http://schemas.microsoft.com/office/drawing/2014/main" id="{F5B57CC5-E76C-028E-6E16-499CFC956527}"/>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685280" y="1945464"/>
            <a:ext cx="5897915" cy="50523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093956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585643-0057-8D0F-C516-B0E41446F2D2}"/>
              </a:ext>
            </a:extLst>
          </p:cNvPr>
          <p:cNvSpPr/>
          <p:nvPr userDrawn="1"/>
        </p:nvSpPr>
        <p:spPr>
          <a:xfrm>
            <a:off x="0" y="5698836"/>
            <a:ext cx="12192000" cy="1159164"/>
          </a:xfrm>
          <a:prstGeom prst="rect">
            <a:avLst/>
          </a:prstGeom>
          <a:solidFill>
            <a:srgbClr val="F793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white text&#10;&#10;Description automatically generated">
            <a:extLst>
              <a:ext uri="{FF2B5EF4-FFF2-40B4-BE49-F238E27FC236}">
                <a16:creationId xmlns:a16="http://schemas.microsoft.com/office/drawing/2014/main" id="{B9238FA7-5D03-42ED-BFA6-ED1EAF91E63D}"/>
              </a:ext>
            </a:extLst>
          </p:cNvPr>
          <p:cNvPicPr>
            <a:picLocks noChangeAspect="1"/>
          </p:cNvPicPr>
          <p:nvPr userDrawn="1"/>
        </p:nvPicPr>
        <p:blipFill rotWithShape="1">
          <a:blip r:embed="rId13"/>
          <a:srcRect r="65259"/>
          <a:stretch/>
        </p:blipFill>
        <p:spPr>
          <a:xfrm>
            <a:off x="101600" y="5527460"/>
            <a:ext cx="2099732" cy="1501915"/>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0697315B-C372-D6FE-E88D-21D0FA6B0ED2}"/>
              </a:ext>
            </a:extLst>
          </p:cNvPr>
          <p:cNvPicPr>
            <a:picLocks noChangeAspect="1"/>
          </p:cNvPicPr>
          <p:nvPr userDrawn="1"/>
        </p:nvPicPr>
        <p:blipFill rotWithShape="1">
          <a:blip r:embed="rId13"/>
          <a:srcRect l="46215" t="22988" r="1740" b="15610"/>
          <a:stretch/>
        </p:blipFill>
        <p:spPr>
          <a:xfrm>
            <a:off x="8940800" y="5844847"/>
            <a:ext cx="3138310" cy="920095"/>
          </a:xfrm>
          <a:prstGeom prst="rect">
            <a:avLst/>
          </a:prstGeom>
        </p:spPr>
      </p:pic>
      <p:pic>
        <p:nvPicPr>
          <p:cNvPr id="13" name="Picture 12" descr="A cartoon of a teddy bear and a turtle&#10;&#10;Description automatically generated">
            <a:extLst>
              <a:ext uri="{FF2B5EF4-FFF2-40B4-BE49-F238E27FC236}">
                <a16:creationId xmlns:a16="http://schemas.microsoft.com/office/drawing/2014/main" id="{4DBA9609-14EE-7C7F-C735-E08E2F3529C6}"/>
              </a:ext>
            </a:extLst>
          </p:cNvPr>
          <p:cNvPicPr>
            <a:picLocks noChangeAspect="1"/>
          </p:cNvPicPr>
          <p:nvPr userDrawn="1"/>
        </p:nvPicPr>
        <p:blipFill>
          <a:blip r:embed="rId14"/>
          <a:stretch>
            <a:fillRect/>
          </a:stretch>
        </p:blipFill>
        <p:spPr>
          <a:xfrm>
            <a:off x="4761530" y="4324327"/>
            <a:ext cx="2668941" cy="2533673"/>
          </a:xfrm>
          <a:prstGeom prst="rect">
            <a:avLst/>
          </a:prstGeom>
        </p:spPr>
      </p:pic>
    </p:spTree>
    <p:extLst>
      <p:ext uri="{BB962C8B-B14F-4D97-AF65-F5344CB8AC3E}">
        <p14:creationId xmlns:p14="http://schemas.microsoft.com/office/powerpoint/2010/main" val="5488142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B22C039-BB72-5CC8-F1A6-2114FEE6EEC9}"/>
              </a:ext>
            </a:extLst>
          </p:cNvPr>
          <p:cNvSpPr/>
          <p:nvPr userDrawn="1"/>
        </p:nvSpPr>
        <p:spPr>
          <a:xfrm>
            <a:off x="8220192" y="36574"/>
            <a:ext cx="2340068" cy="2340068"/>
          </a:xfrm>
          <a:prstGeom prst="ellipse">
            <a:avLst/>
          </a:prstGeom>
          <a:solidFill>
            <a:srgbClr val="E2ECB8"/>
          </a:solidFill>
          <a:ln>
            <a:noFill/>
          </a:ln>
          <a:effectLst>
            <a:innerShdw blurRad="1270000">
              <a:srgbClr val="B0D233"/>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Oval 5">
            <a:extLst>
              <a:ext uri="{FF2B5EF4-FFF2-40B4-BE49-F238E27FC236}">
                <a16:creationId xmlns:a16="http://schemas.microsoft.com/office/drawing/2014/main" id="{A638E3D5-42C8-A94D-761D-0A0A7FB6F24C}"/>
              </a:ext>
            </a:extLst>
          </p:cNvPr>
          <p:cNvSpPr/>
          <p:nvPr userDrawn="1"/>
        </p:nvSpPr>
        <p:spPr>
          <a:xfrm>
            <a:off x="8335618" y="2762515"/>
            <a:ext cx="1597946" cy="1597946"/>
          </a:xfrm>
          <a:prstGeom prst="ellipse">
            <a:avLst/>
          </a:prstGeom>
          <a:solidFill>
            <a:srgbClr val="B0D23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Oval 6">
            <a:extLst>
              <a:ext uri="{FF2B5EF4-FFF2-40B4-BE49-F238E27FC236}">
                <a16:creationId xmlns:a16="http://schemas.microsoft.com/office/drawing/2014/main" id="{A0FE14E1-3E0A-837E-3DE1-179CB26FBB6C}"/>
              </a:ext>
            </a:extLst>
          </p:cNvPr>
          <p:cNvSpPr/>
          <p:nvPr userDrawn="1"/>
        </p:nvSpPr>
        <p:spPr>
          <a:xfrm>
            <a:off x="9017744" y="4627340"/>
            <a:ext cx="2194086" cy="2194086"/>
          </a:xfrm>
          <a:prstGeom prst="ellipse">
            <a:avLst/>
          </a:prstGeom>
          <a:solidFill>
            <a:srgbClr val="B0D233"/>
          </a:solidFill>
          <a:ln>
            <a:noFill/>
          </a:ln>
          <a:effectLst>
            <a:innerShdw blurRad="1270000" dist="50800" dir="2700000">
              <a:srgbClr val="E2ECB8"/>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4C5F94A2-8C1E-C422-1E72-5524C94951D1}"/>
              </a:ext>
            </a:extLst>
          </p:cNvPr>
          <p:cNvSpPr/>
          <p:nvPr userDrawn="1"/>
        </p:nvSpPr>
        <p:spPr>
          <a:xfrm>
            <a:off x="10885695" y="557275"/>
            <a:ext cx="1019313" cy="1019313"/>
          </a:xfrm>
          <a:prstGeom prst="ellipse">
            <a:avLst/>
          </a:prstGeom>
          <a:solidFill>
            <a:srgbClr val="B0D23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E6CE2C57-E5F4-0FC2-437D-6201DC3BBCC9}"/>
              </a:ext>
            </a:extLst>
          </p:cNvPr>
          <p:cNvSpPr/>
          <p:nvPr userDrawn="1"/>
        </p:nvSpPr>
        <p:spPr>
          <a:xfrm>
            <a:off x="0" y="5910806"/>
            <a:ext cx="12192000" cy="947194"/>
          </a:xfrm>
          <a:prstGeom prst="rect">
            <a:avLst/>
          </a:prstGeom>
          <a:solidFill>
            <a:srgbClr val="F9F6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7"/>
          <a:srcRect r="-533"/>
          <a:stretch/>
        </p:blipFill>
        <p:spPr>
          <a:xfrm>
            <a:off x="115046" y="5910806"/>
            <a:ext cx="3831922" cy="947194"/>
          </a:xfrm>
          <a:prstGeom prst="rect">
            <a:avLst/>
          </a:prstGeom>
        </p:spPr>
      </p:pic>
      <p:sp>
        <p:nvSpPr>
          <p:cNvPr id="12" name="Oval 11">
            <a:extLst>
              <a:ext uri="{FF2B5EF4-FFF2-40B4-BE49-F238E27FC236}">
                <a16:creationId xmlns:a16="http://schemas.microsoft.com/office/drawing/2014/main" id="{4EC7F54E-4992-AC3B-B802-9C916AF8060C}"/>
              </a:ext>
            </a:extLst>
          </p:cNvPr>
          <p:cNvSpPr/>
          <p:nvPr userDrawn="1"/>
        </p:nvSpPr>
        <p:spPr>
          <a:xfrm>
            <a:off x="10873411" y="2757054"/>
            <a:ext cx="1336528" cy="1336528"/>
          </a:xfrm>
          <a:prstGeom prst="ellipse">
            <a:avLst/>
          </a:prstGeom>
          <a:solidFill>
            <a:srgbClr val="E2ECB8"/>
          </a:solidFill>
          <a:ln>
            <a:noFill/>
          </a:ln>
          <a:effectLst>
            <a:innerShdw blurRad="1270000">
              <a:srgbClr val="B0D233"/>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ECE2B492-0763-656D-15D6-7903469095D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9756564" y="4576209"/>
            <a:ext cx="2694898" cy="23085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325659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B22C039-BB72-5CC8-F1A6-2114FEE6EEC9}"/>
              </a:ext>
            </a:extLst>
          </p:cNvPr>
          <p:cNvSpPr/>
          <p:nvPr userDrawn="1"/>
        </p:nvSpPr>
        <p:spPr>
          <a:xfrm>
            <a:off x="8220192" y="36574"/>
            <a:ext cx="2340068" cy="2340068"/>
          </a:xfrm>
          <a:prstGeom prst="ellipse">
            <a:avLst/>
          </a:prstGeom>
          <a:solidFill>
            <a:srgbClr val="FDD9CA"/>
          </a:solidFill>
          <a:ln>
            <a:noFill/>
          </a:ln>
          <a:effectLst>
            <a:innerShdw blurRad="1270000">
              <a:srgbClr val="EE684A"/>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638E3D5-42C8-A94D-761D-0A0A7FB6F24C}"/>
              </a:ext>
            </a:extLst>
          </p:cNvPr>
          <p:cNvSpPr/>
          <p:nvPr userDrawn="1"/>
        </p:nvSpPr>
        <p:spPr>
          <a:xfrm>
            <a:off x="8335618" y="2762515"/>
            <a:ext cx="1597946" cy="1597946"/>
          </a:xfrm>
          <a:prstGeom prst="ellipse">
            <a:avLst/>
          </a:prstGeom>
          <a:solidFill>
            <a:srgbClr val="EE684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0FE14E1-3E0A-837E-3DE1-179CB26FBB6C}"/>
              </a:ext>
            </a:extLst>
          </p:cNvPr>
          <p:cNvSpPr/>
          <p:nvPr userDrawn="1"/>
        </p:nvSpPr>
        <p:spPr>
          <a:xfrm>
            <a:off x="9017744" y="4627340"/>
            <a:ext cx="2194086" cy="2194086"/>
          </a:xfrm>
          <a:prstGeom prst="ellipse">
            <a:avLst/>
          </a:prstGeom>
          <a:solidFill>
            <a:srgbClr val="EE684A"/>
          </a:solidFill>
          <a:ln>
            <a:noFill/>
          </a:ln>
          <a:effectLst>
            <a:innerShdw blurRad="1270000" dist="50800" dir="2700000">
              <a:srgbClr val="FDD9CA"/>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4C5F94A2-8C1E-C422-1E72-5524C94951D1}"/>
              </a:ext>
            </a:extLst>
          </p:cNvPr>
          <p:cNvSpPr/>
          <p:nvPr userDrawn="1"/>
        </p:nvSpPr>
        <p:spPr>
          <a:xfrm>
            <a:off x="10885695" y="557275"/>
            <a:ext cx="1019313" cy="1019313"/>
          </a:xfrm>
          <a:prstGeom prst="ellipse">
            <a:avLst/>
          </a:prstGeom>
          <a:solidFill>
            <a:srgbClr val="EE684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6CE2C57-E5F4-0FC2-437D-6201DC3BBCC9}"/>
              </a:ext>
            </a:extLst>
          </p:cNvPr>
          <p:cNvSpPr/>
          <p:nvPr userDrawn="1"/>
        </p:nvSpPr>
        <p:spPr>
          <a:xfrm>
            <a:off x="0" y="5910806"/>
            <a:ext cx="12192000" cy="947194"/>
          </a:xfrm>
          <a:prstGeom prst="rect">
            <a:avLst/>
          </a:prstGeom>
          <a:solidFill>
            <a:srgbClr val="F9F6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F5B57CC5-E76C-028E-6E16-499CFC956527}"/>
              </a:ext>
            </a:extLst>
          </p:cNvPr>
          <p:cNvPicPr>
            <a:picLocks noChangeAspect="1"/>
          </p:cNvPicPr>
          <p:nvPr userDrawn="1"/>
        </p:nvPicPr>
        <p:blipFill>
          <a:blip r:embed="rId7"/>
          <a:stretch>
            <a:fillRect/>
          </a:stretch>
        </p:blipFill>
        <p:spPr>
          <a:xfrm>
            <a:off x="9933564" y="4699323"/>
            <a:ext cx="2420239" cy="2297576"/>
          </a:xfrm>
          <a:prstGeom prst="rect">
            <a:avLst/>
          </a:prstGeom>
          <a:effectLst>
            <a:outerShdw blurRad="50800" dist="38100" dir="2700000" algn="tl" rotWithShape="0">
              <a:prstClr val="black">
                <a:alpha val="40000"/>
              </a:prstClr>
            </a:outerShdw>
          </a:effectLst>
        </p:spPr>
      </p:pic>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8"/>
          <a:srcRect r="-533"/>
          <a:stretch/>
        </p:blipFill>
        <p:spPr>
          <a:xfrm>
            <a:off x="115046" y="5910806"/>
            <a:ext cx="3831922" cy="947194"/>
          </a:xfrm>
          <a:prstGeom prst="rect">
            <a:avLst/>
          </a:prstGeom>
        </p:spPr>
      </p:pic>
      <p:sp>
        <p:nvSpPr>
          <p:cNvPr id="12" name="Oval 11">
            <a:extLst>
              <a:ext uri="{FF2B5EF4-FFF2-40B4-BE49-F238E27FC236}">
                <a16:creationId xmlns:a16="http://schemas.microsoft.com/office/drawing/2014/main" id="{4EC7F54E-4992-AC3B-B802-9C916AF8060C}"/>
              </a:ext>
            </a:extLst>
          </p:cNvPr>
          <p:cNvSpPr/>
          <p:nvPr userDrawn="1"/>
        </p:nvSpPr>
        <p:spPr>
          <a:xfrm>
            <a:off x="10873411" y="2757054"/>
            <a:ext cx="1336528" cy="1336528"/>
          </a:xfrm>
          <a:prstGeom prst="ellipse">
            <a:avLst/>
          </a:prstGeom>
          <a:solidFill>
            <a:srgbClr val="FDD9CA"/>
          </a:solidFill>
          <a:ln>
            <a:noFill/>
          </a:ln>
          <a:effectLst>
            <a:innerShdw blurRad="1270000">
              <a:srgbClr val="EE684A"/>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0053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E2C57-E5F4-0FC2-437D-6201DC3BBCC9}"/>
              </a:ext>
            </a:extLst>
          </p:cNvPr>
          <p:cNvSpPr/>
          <p:nvPr userDrawn="1"/>
        </p:nvSpPr>
        <p:spPr>
          <a:xfrm>
            <a:off x="0" y="5910806"/>
            <a:ext cx="12192000" cy="947194"/>
          </a:xfrm>
          <a:prstGeom prst="rect">
            <a:avLst/>
          </a:prstGeom>
          <a:solidFill>
            <a:srgbClr val="F9F6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F5B57CC5-E76C-028E-6E16-499CFC956527}"/>
              </a:ext>
            </a:extLst>
          </p:cNvPr>
          <p:cNvPicPr>
            <a:picLocks noChangeAspect="1"/>
          </p:cNvPicPr>
          <p:nvPr userDrawn="1"/>
        </p:nvPicPr>
        <p:blipFill>
          <a:blip r:embed="rId7"/>
          <a:stretch>
            <a:fillRect/>
          </a:stretch>
        </p:blipFill>
        <p:spPr>
          <a:xfrm>
            <a:off x="9933564" y="4699323"/>
            <a:ext cx="2420239" cy="2297576"/>
          </a:xfrm>
          <a:prstGeom prst="rect">
            <a:avLst/>
          </a:prstGeom>
          <a:effectLst>
            <a:outerShdw blurRad="50800" dist="38100" dir="2700000" algn="tl" rotWithShape="0">
              <a:prstClr val="black">
                <a:alpha val="40000"/>
              </a:prstClr>
            </a:outerShdw>
          </a:effectLst>
        </p:spPr>
      </p:pic>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8"/>
          <a:srcRect r="-533"/>
          <a:stretch/>
        </p:blipFill>
        <p:spPr>
          <a:xfrm>
            <a:off x="115046" y="5910806"/>
            <a:ext cx="3831922" cy="947194"/>
          </a:xfrm>
          <a:prstGeom prst="rect">
            <a:avLst/>
          </a:prstGeom>
        </p:spPr>
      </p:pic>
    </p:spTree>
    <p:extLst>
      <p:ext uri="{BB962C8B-B14F-4D97-AF65-F5344CB8AC3E}">
        <p14:creationId xmlns:p14="http://schemas.microsoft.com/office/powerpoint/2010/main" val="21586332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946FFC-8F50-E4D9-FBE2-10185D267C03}"/>
              </a:ext>
            </a:extLst>
          </p:cNvPr>
          <p:cNvSpPr/>
          <p:nvPr userDrawn="1"/>
        </p:nvSpPr>
        <p:spPr>
          <a:xfrm>
            <a:off x="0" y="5771907"/>
            <a:ext cx="12192000" cy="947194"/>
          </a:xfrm>
          <a:prstGeom prst="rect">
            <a:avLst/>
          </a:prstGeom>
          <a:solidFill>
            <a:srgbClr val="EE684A"/>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6CE2C57-E5F4-0FC2-437D-6201DC3BBCC9}"/>
              </a:ext>
            </a:extLst>
          </p:cNvPr>
          <p:cNvSpPr/>
          <p:nvPr userDrawn="1"/>
        </p:nvSpPr>
        <p:spPr>
          <a:xfrm>
            <a:off x="0" y="5910806"/>
            <a:ext cx="12192000" cy="947194"/>
          </a:xfrm>
          <a:prstGeom prst="rect">
            <a:avLst/>
          </a:prstGeom>
          <a:solidFill>
            <a:srgbClr val="F9F6ED"/>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F5B57CC5-E76C-028E-6E16-499CFC956527}"/>
              </a:ext>
            </a:extLst>
          </p:cNvPr>
          <p:cNvPicPr>
            <a:picLocks noChangeAspect="1"/>
          </p:cNvPicPr>
          <p:nvPr userDrawn="1"/>
        </p:nvPicPr>
        <p:blipFill>
          <a:blip r:embed="rId7"/>
          <a:stretch>
            <a:fillRect/>
          </a:stretch>
        </p:blipFill>
        <p:spPr>
          <a:xfrm>
            <a:off x="9933564" y="4699323"/>
            <a:ext cx="2420239" cy="2297576"/>
          </a:xfrm>
          <a:prstGeom prst="rect">
            <a:avLst/>
          </a:prstGeom>
          <a:effectLst>
            <a:outerShdw blurRad="50800" dist="38100" dir="2700000" algn="tl" rotWithShape="0">
              <a:prstClr val="black">
                <a:alpha val="40000"/>
              </a:prstClr>
            </a:outerShdw>
          </a:effectLst>
        </p:spPr>
      </p:pic>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8"/>
          <a:srcRect r="-533"/>
          <a:stretch/>
        </p:blipFill>
        <p:spPr>
          <a:xfrm>
            <a:off x="115046" y="5910806"/>
            <a:ext cx="3831922" cy="947194"/>
          </a:xfrm>
          <a:prstGeom prst="rect">
            <a:avLst/>
          </a:prstGeom>
        </p:spPr>
      </p:pic>
    </p:spTree>
    <p:extLst>
      <p:ext uri="{BB962C8B-B14F-4D97-AF65-F5344CB8AC3E}">
        <p14:creationId xmlns:p14="http://schemas.microsoft.com/office/powerpoint/2010/main" val="411497445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E2C57-E5F4-0FC2-437D-6201DC3BBCC9}"/>
              </a:ext>
            </a:extLst>
          </p:cNvPr>
          <p:cNvSpPr/>
          <p:nvPr userDrawn="1"/>
        </p:nvSpPr>
        <p:spPr>
          <a:xfrm>
            <a:off x="3546764" y="5910805"/>
            <a:ext cx="8645236" cy="947194"/>
          </a:xfrm>
          <a:prstGeom prst="rect">
            <a:avLst/>
          </a:prstGeom>
          <a:solidFill>
            <a:srgbClr val="EE684A"/>
          </a:solidFill>
          <a:ln w="28575">
            <a:solidFill>
              <a:srgbClr val="EE68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artoon of a teddy bear and a turtle&#10;&#10;Description automatically generated">
            <a:extLst>
              <a:ext uri="{FF2B5EF4-FFF2-40B4-BE49-F238E27FC236}">
                <a16:creationId xmlns:a16="http://schemas.microsoft.com/office/drawing/2014/main" id="{F5B57CC5-E76C-028E-6E16-499CFC956527}"/>
              </a:ext>
            </a:extLst>
          </p:cNvPr>
          <p:cNvPicPr>
            <a:picLocks noChangeAspect="1"/>
          </p:cNvPicPr>
          <p:nvPr userDrawn="1"/>
        </p:nvPicPr>
        <p:blipFill>
          <a:blip r:embed="rId7"/>
          <a:stretch>
            <a:fillRect/>
          </a:stretch>
        </p:blipFill>
        <p:spPr>
          <a:xfrm>
            <a:off x="9933564" y="4699323"/>
            <a:ext cx="2420239" cy="2297576"/>
          </a:xfrm>
          <a:prstGeom prst="rect">
            <a:avLst/>
          </a:prstGeom>
          <a:effectLst>
            <a:outerShdw blurRad="50800" dist="38100" dir="2700000" algn="tl" rotWithShape="0">
              <a:prstClr val="black">
                <a:alpha val="40000"/>
              </a:prstClr>
            </a:outerShdw>
          </a:effectLst>
        </p:spPr>
      </p:pic>
      <p:pic>
        <p:nvPicPr>
          <p:cNvPr id="9" name="Picture 8" descr="A black background with white text&#10;&#10;Description automatically generated">
            <a:extLst>
              <a:ext uri="{FF2B5EF4-FFF2-40B4-BE49-F238E27FC236}">
                <a16:creationId xmlns:a16="http://schemas.microsoft.com/office/drawing/2014/main" id="{59CF245B-D6D9-BA65-25F9-49A64F9B53E2}"/>
              </a:ext>
            </a:extLst>
          </p:cNvPr>
          <p:cNvPicPr>
            <a:picLocks noChangeAspect="1"/>
          </p:cNvPicPr>
          <p:nvPr userDrawn="1"/>
        </p:nvPicPr>
        <p:blipFill rotWithShape="1">
          <a:blip r:embed="rId8"/>
          <a:srcRect r="-533"/>
          <a:stretch/>
        </p:blipFill>
        <p:spPr>
          <a:xfrm>
            <a:off x="115046" y="5979103"/>
            <a:ext cx="3279318" cy="810599"/>
          </a:xfrm>
          <a:prstGeom prst="rect">
            <a:avLst/>
          </a:prstGeom>
        </p:spPr>
      </p:pic>
      <p:sp>
        <p:nvSpPr>
          <p:cNvPr id="3" name="Rectangle 2">
            <a:extLst>
              <a:ext uri="{FF2B5EF4-FFF2-40B4-BE49-F238E27FC236}">
                <a16:creationId xmlns:a16="http://schemas.microsoft.com/office/drawing/2014/main" id="{D1B59B43-09BA-EA97-D36D-B4927EE06A85}"/>
              </a:ext>
            </a:extLst>
          </p:cNvPr>
          <p:cNvSpPr/>
          <p:nvPr userDrawn="1"/>
        </p:nvSpPr>
        <p:spPr>
          <a:xfrm>
            <a:off x="0" y="5910805"/>
            <a:ext cx="3546764" cy="947194"/>
          </a:xfrm>
          <a:prstGeom prst="rect">
            <a:avLst/>
          </a:prstGeom>
          <a:noFill/>
          <a:ln w="28575">
            <a:solidFill>
              <a:srgbClr val="EE68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75018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BF2C35-F4F2-F17C-1A2B-08761883D06F}"/>
              </a:ext>
            </a:extLst>
          </p:cNvPr>
          <p:cNvSpPr/>
          <p:nvPr userDrawn="1"/>
        </p:nvSpPr>
        <p:spPr>
          <a:xfrm>
            <a:off x="0" y="5698836"/>
            <a:ext cx="12192000" cy="1159164"/>
          </a:xfrm>
          <a:prstGeom prst="rect">
            <a:avLst/>
          </a:prstGeom>
          <a:solidFill>
            <a:srgbClr val="57BF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artoon of a teddy bear and a turtle&#10;&#10;Description automatically generated">
            <a:extLst>
              <a:ext uri="{FF2B5EF4-FFF2-40B4-BE49-F238E27FC236}">
                <a16:creationId xmlns:a16="http://schemas.microsoft.com/office/drawing/2014/main" id="{30FCD66D-9856-8656-6C47-2A82F239E9B8}"/>
              </a:ext>
            </a:extLst>
          </p:cNvPr>
          <p:cNvPicPr>
            <a:picLocks noChangeAspect="1"/>
          </p:cNvPicPr>
          <p:nvPr userDrawn="1"/>
        </p:nvPicPr>
        <p:blipFill>
          <a:blip r:embed="rId13"/>
          <a:stretch>
            <a:fillRect/>
          </a:stretch>
        </p:blipFill>
        <p:spPr>
          <a:xfrm>
            <a:off x="9933565" y="4977075"/>
            <a:ext cx="1981344" cy="1880925"/>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78FF4310-E703-4BC1-2BF6-3E7041CE8648}"/>
              </a:ext>
            </a:extLst>
          </p:cNvPr>
          <p:cNvPicPr>
            <a:picLocks noChangeAspect="1"/>
          </p:cNvPicPr>
          <p:nvPr userDrawn="1"/>
        </p:nvPicPr>
        <p:blipFill rotWithShape="1">
          <a:blip r:embed="rId14"/>
          <a:srcRect r="-533"/>
          <a:stretch/>
        </p:blipFill>
        <p:spPr>
          <a:xfrm>
            <a:off x="277091" y="5571996"/>
            <a:ext cx="5224607" cy="1291445"/>
          </a:xfrm>
          <a:prstGeom prst="rect">
            <a:avLst/>
          </a:prstGeom>
        </p:spPr>
      </p:pic>
    </p:spTree>
    <p:extLst>
      <p:ext uri="{BB962C8B-B14F-4D97-AF65-F5344CB8AC3E}">
        <p14:creationId xmlns:p14="http://schemas.microsoft.com/office/powerpoint/2010/main" val="35537200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hyperlink" Target="https://www.bbcchildreninneed.co.uk/changing-lives/changing-lives-near-you/" TargetMode="External"/><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XFDoroY5_fc" TargetMode="External"/><Relationship Id="rId2" Type="http://schemas.openxmlformats.org/officeDocument/2006/relationships/hyperlink" Target="https://www.bbcchildreninneed.co.uk/fundraising/" TargetMode="Externa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1.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ircles with different colors&#10;&#10;Description automatically generated">
            <a:extLst>
              <a:ext uri="{FF2B5EF4-FFF2-40B4-BE49-F238E27FC236}">
                <a16:creationId xmlns:a16="http://schemas.microsoft.com/office/drawing/2014/main" id="{4375CEF8-8765-3538-76DF-205AB4F47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9F97FECD-24EE-ACA7-F66C-B552025041EF}"/>
              </a:ext>
            </a:extLst>
          </p:cNvPr>
          <p:cNvPicPr>
            <a:picLocks noChangeAspect="1"/>
          </p:cNvPicPr>
          <p:nvPr/>
        </p:nvPicPr>
        <p:blipFill>
          <a:blip r:embed="rId3"/>
          <a:stretch>
            <a:fillRect/>
          </a:stretch>
        </p:blipFill>
        <p:spPr>
          <a:xfrm>
            <a:off x="8588415" y="5532391"/>
            <a:ext cx="3303724" cy="820985"/>
          </a:xfrm>
          <a:prstGeom prst="rect">
            <a:avLst/>
          </a:prstGeom>
        </p:spPr>
      </p:pic>
      <p:pic>
        <p:nvPicPr>
          <p:cNvPr id="8" name="Picture 7" descr="A yellow teddy bear and a turtle&#10;&#10;Description automatically generated">
            <a:extLst>
              <a:ext uri="{FF2B5EF4-FFF2-40B4-BE49-F238E27FC236}">
                <a16:creationId xmlns:a16="http://schemas.microsoft.com/office/drawing/2014/main" id="{D44C738A-A37D-703A-AE4F-FAB7673E4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895" y="1064870"/>
            <a:ext cx="6661964" cy="5688957"/>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9A49EE0-FF6F-FBD6-FB67-67C6997D94A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91200" y="-45994"/>
            <a:ext cx="6400800" cy="5004021"/>
          </a:xfrm>
          <a:prstGeom prst="rect">
            <a:avLst/>
          </a:prstGeom>
        </p:spPr>
      </p:pic>
    </p:spTree>
    <p:extLst>
      <p:ext uri="{BB962C8B-B14F-4D97-AF65-F5344CB8AC3E}">
        <p14:creationId xmlns:p14="http://schemas.microsoft.com/office/powerpoint/2010/main" val="24288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E1719F-8F45-A080-FFA0-3B489D97DF40}"/>
              </a:ext>
            </a:extLst>
          </p:cNvPr>
          <p:cNvSpPr txBox="1"/>
          <p:nvPr/>
        </p:nvSpPr>
        <p:spPr>
          <a:xfrm>
            <a:off x="156430" y="371217"/>
            <a:ext cx="7753574" cy="6201698"/>
          </a:xfrm>
          <a:prstGeom prst="rect">
            <a:avLst/>
          </a:prstGeom>
          <a:noFill/>
        </p:spPr>
        <p:txBody>
          <a:bodyPr wrap="square" rtlCol="0">
            <a:spAutoFit/>
          </a:bodyPr>
          <a:lstStyle/>
          <a:p>
            <a:pPr defTabSz="457200">
              <a:spcAft>
                <a:spcPts val="600"/>
              </a:spcAft>
              <a:defRPr/>
            </a:pPr>
            <a:r>
              <a:rPr lang="en-GB" sz="2800" b="1" dirty="0">
                <a:solidFill>
                  <a:srgbClr val="002E63"/>
                </a:solidFill>
                <a:latin typeface="Calibri" panose="020F0502020204030204" pitchFamily="34"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Why is it important for BBC Children in Need to receive donations?</a:t>
            </a:r>
          </a:p>
          <a:p>
            <a:pPr defTabSz="457200">
              <a:spcAft>
                <a:spcPts val="600"/>
              </a:spcAft>
              <a:defRPr/>
            </a:pPr>
            <a:r>
              <a:rPr lang="en-GB" sz="19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BBC Children in Need is a fundraiser and grant maker. That means that we ask the public to raise and donate lots of money so that we can make a difference to the children and young people who need us most – right across the UK.</a:t>
            </a:r>
          </a:p>
          <a:p>
            <a:pPr defTabSz="457200">
              <a:spcAft>
                <a:spcPts val="600"/>
              </a:spcAf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1900" dirty="0">
                <a:solidFill>
                  <a:srgbClr val="FF0000"/>
                </a:solidFill>
                <a:latin typeface="Calibri" panose="020F0502020204030204" pitchFamily="34" charset="0"/>
                <a:cs typeface="Calibri" panose="020F0502020204030204" pitchFamily="34" charset="0"/>
              </a:rPr>
              <a:t>Do small donations make a big difference?</a:t>
            </a:r>
          </a:p>
          <a:p>
            <a:pPr defTabSz="457200">
              <a:spcAft>
                <a:spcPts val="600"/>
              </a:spcAft>
              <a:defRPr/>
            </a:pPr>
            <a:r>
              <a:rPr lang="en-GB" sz="19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Yes, small donations can make a big difference to children who need our support. If everyone in your class brought in £1 you could donate £30 to BBC Children in Need. This could pay for art supplies for a creative group session for children in care, supporting them to express their emotions and build confidence.</a:t>
            </a:r>
          </a:p>
          <a:p>
            <a:pPr marL="0" marR="0" lvl="0" indent="0" defTabSz="457200" rtl="0" eaLnBrk="1" fontAlgn="auto" latinLnBrk="0" hangingPunct="1">
              <a:lnSpc>
                <a:spcPct val="100000"/>
              </a:lnSpc>
              <a:spcBef>
                <a:spcPts val="0"/>
              </a:spcBef>
              <a:spcAft>
                <a:spcPts val="600"/>
              </a:spcAft>
              <a:buClrTx/>
              <a:buSzTx/>
              <a:buFontTx/>
              <a:buNone/>
              <a:tabLst/>
              <a:defRPr/>
            </a:pPr>
            <a:br>
              <a:rPr lang="en-GB" sz="1900" dirty="0">
                <a:solidFill>
                  <a:srgbClr val="002E63"/>
                </a:solidFill>
                <a:latin typeface="Calibri" panose="020F0502020204030204" pitchFamily="34" charset="0"/>
                <a:cs typeface="Calibri" panose="020F0502020204030204" pitchFamily="34" charset="0"/>
              </a:rPr>
            </a:b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74186" y="237623"/>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Biotif Extra Bold" pitchFamily="2" charset="77"/>
                <a:ea typeface="+mn-ea"/>
                <a:cs typeface="+mn-cs"/>
              </a:rPr>
              <a:t>Challenge </a:t>
            </a:r>
            <a:r>
              <a:rPr lang="en-GB" sz="4400" b="1" dirty="0">
                <a:solidFill>
                  <a:srgbClr val="002E63"/>
                </a:solidFill>
                <a:latin typeface="Biotif Extra Bold" pitchFamily="2" charset="77"/>
              </a:rPr>
              <a:t>3</a:t>
            </a:r>
            <a:r>
              <a:rPr kumimoji="0" lang="en-GB" sz="4400" b="1" i="0" u="none" strike="noStrike" kern="1200" cap="none" spc="0" normalizeH="0" baseline="0" noProof="0" dirty="0">
                <a:ln>
                  <a:noFill/>
                </a:ln>
                <a:solidFill>
                  <a:srgbClr val="002E63"/>
                </a:solidFill>
                <a:effectLst/>
                <a:uLnTx/>
                <a:uFillTx/>
                <a:latin typeface="Biotif Extra Bold" pitchFamily="2" charset="77"/>
                <a:ea typeface="+mn-ea"/>
                <a:cs typeface="+mn-cs"/>
              </a:rPr>
              <a:t> </a:t>
            </a:r>
          </a:p>
        </p:txBody>
      </p:sp>
      <p:sp>
        <p:nvSpPr>
          <p:cNvPr id="3" name="TextBox 2">
            <a:extLst>
              <a:ext uri="{FF2B5EF4-FFF2-40B4-BE49-F238E27FC236}">
                <a16:creationId xmlns:a16="http://schemas.microsoft.com/office/drawing/2014/main" id="{A258EBD3-81CE-7202-BDC1-2D6B633D3821}"/>
              </a:ext>
            </a:extLst>
          </p:cNvPr>
          <p:cNvSpPr txBox="1"/>
          <p:nvPr/>
        </p:nvSpPr>
        <p:spPr>
          <a:xfrm>
            <a:off x="156430" y="1365958"/>
            <a:ext cx="11615182" cy="540147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These collection buckets together contain £21</a:t>
            </a: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4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Each bucket contains a different </a:t>
            </a:r>
            <a:r>
              <a:rPr lang="en-GB" sz="2800" b="1" dirty="0">
                <a:solidFill>
                  <a:srgbClr val="002060"/>
                </a:solidFill>
                <a:latin typeface="Calibri" panose="020F0502020204030204" pitchFamily="34" charset="0"/>
                <a:cs typeface="Calibri" panose="020F0502020204030204" pitchFamily="34" charset="0"/>
              </a:rPr>
              <a:t>odd</a:t>
            </a:r>
            <a:r>
              <a:rPr lang="en-GB" sz="2800" dirty="0">
                <a:solidFill>
                  <a:srgbClr val="002060"/>
                </a:solidFill>
                <a:latin typeface="Calibri" panose="020F0502020204030204" pitchFamily="34" charset="0"/>
                <a:cs typeface="Calibri" panose="020F0502020204030204" pitchFamily="34" charset="0"/>
              </a:rPr>
              <a:t> number of £1 coins.</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How many £1 coins could each bucket contain?</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Can you find all the possible answers?</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Biotif" panose="00000500000000000000" pitchFamily="2" charset="0"/>
            </a:endParaRPr>
          </a:p>
          <a:p>
            <a:endParaRPr lang="en-GB" sz="2800" dirty="0">
              <a:solidFill>
                <a:srgbClr val="002060"/>
              </a:solidFill>
              <a:latin typeface="Biotif" panose="00000500000000000000" pitchFamily="2" charset="0"/>
            </a:endParaRPr>
          </a:p>
        </p:txBody>
      </p:sp>
      <p:grpSp>
        <p:nvGrpSpPr>
          <p:cNvPr id="4" name="Group 3">
            <a:extLst>
              <a:ext uri="{FF2B5EF4-FFF2-40B4-BE49-F238E27FC236}">
                <a16:creationId xmlns:a16="http://schemas.microsoft.com/office/drawing/2014/main" id="{2D6053EC-7C55-A74F-C39F-D71F927B9912}"/>
              </a:ext>
            </a:extLst>
          </p:cNvPr>
          <p:cNvGrpSpPr/>
          <p:nvPr/>
        </p:nvGrpSpPr>
        <p:grpSpPr>
          <a:xfrm>
            <a:off x="1167866" y="2485293"/>
            <a:ext cx="5761195" cy="1685675"/>
            <a:chOff x="2728810" y="2485293"/>
            <a:chExt cx="5761195" cy="1685675"/>
          </a:xfrm>
        </p:grpSpPr>
        <p:pic>
          <p:nvPicPr>
            <p:cNvPr id="5" name="Picture 4">
              <a:extLst>
                <a:ext uri="{FF2B5EF4-FFF2-40B4-BE49-F238E27FC236}">
                  <a16:creationId xmlns:a16="http://schemas.microsoft.com/office/drawing/2014/main" id="{F12E05B0-2188-8C8C-8015-C0EB2494649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973011" y="2550968"/>
              <a:ext cx="1516994" cy="1620000"/>
            </a:xfrm>
            <a:prstGeom prst="rect">
              <a:avLst/>
            </a:prstGeom>
          </p:spPr>
        </p:pic>
        <p:pic>
          <p:nvPicPr>
            <p:cNvPr id="6" name="Picture 5">
              <a:extLst>
                <a:ext uri="{FF2B5EF4-FFF2-40B4-BE49-F238E27FC236}">
                  <a16:creationId xmlns:a16="http://schemas.microsoft.com/office/drawing/2014/main" id="{867C415C-6AF2-76F4-32CA-FA23FFAD464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28810" y="2485293"/>
              <a:ext cx="3733800" cy="1677988"/>
            </a:xfrm>
            <a:prstGeom prst="rect">
              <a:avLst/>
            </a:prstGeom>
          </p:spPr>
        </p:pic>
      </p:grpSp>
    </p:spTree>
    <p:extLst>
      <p:ext uri="{BB962C8B-B14F-4D97-AF65-F5344CB8AC3E}">
        <p14:creationId xmlns:p14="http://schemas.microsoft.com/office/powerpoint/2010/main" val="100405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83BC3B5C-CB38-1B2F-7686-55DF3021ED59}"/>
              </a:ext>
            </a:extLst>
          </p:cNvPr>
          <p:cNvSpPr txBox="1"/>
          <p:nvPr/>
        </p:nvSpPr>
        <p:spPr>
          <a:xfrm>
            <a:off x="156430" y="1368963"/>
            <a:ext cx="11615182" cy="458587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There are 7 possible answers:</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1, 3, 17</a:t>
            </a: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1, 5, 15 </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1, 7, 13</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1, 9, 11</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3, 5, 13</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3, 7, 11</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5, 7, 9</a:t>
            </a:r>
          </a:p>
          <a:p>
            <a:endParaRPr lang="en-GB" sz="2800" dirty="0">
              <a:solidFill>
                <a:srgbClr val="0C2C6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681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840D0B-A4A1-FF47-5B90-216273FAC5D6}"/>
              </a:ext>
            </a:extLst>
          </p:cNvPr>
          <p:cNvSpPr txBox="1"/>
          <p:nvPr/>
        </p:nvSpPr>
        <p:spPr>
          <a:xfrm>
            <a:off x="156430" y="1365517"/>
            <a:ext cx="8431388" cy="4508927"/>
          </a:xfrm>
          <a:prstGeom prst="rect">
            <a:avLst/>
          </a:prstGeom>
          <a:noFill/>
        </p:spPr>
        <p:txBody>
          <a:bodyPr wrap="square" rtlCol="0">
            <a:spAutoFit/>
          </a:bodyPr>
          <a:lstStyle/>
          <a:p>
            <a:pPr marL="0" marR="0" lvl="0" indent="0" defTabSz="457200" rtl="0" eaLnBrk="1" fontAlgn="auto" latinLnBrk="0" hangingPunct="1">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Have you ever noticed one of these?</a:t>
            </a:r>
          </a:p>
          <a:p>
            <a:pPr marL="0" marR="0" lvl="0" indent="0" defTabSz="457200" rtl="0" eaLnBrk="1" fontAlgn="auto" latinLnBrk="0" hangingPunct="1">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Where might you see them?</a:t>
            </a:r>
          </a:p>
          <a:p>
            <a:pPr marL="0" marR="0" lvl="0" indent="0" defTabSz="457200" rtl="0" eaLnBrk="1" fontAlgn="auto" latinLnBrk="0" hangingPunct="1">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What help does BBC Children in Need offer in your local area</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p>
          <a:p>
            <a:pPr>
              <a:spcAft>
                <a:spcPts val="600"/>
              </a:spcAft>
            </a:pPr>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502517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Points to discuss </a:t>
            </a:r>
          </a:p>
        </p:txBody>
      </p:sp>
      <p:pic>
        <p:nvPicPr>
          <p:cNvPr id="3" name="Picture 2">
            <a:extLst>
              <a:ext uri="{FF2B5EF4-FFF2-40B4-BE49-F238E27FC236}">
                <a16:creationId xmlns:a16="http://schemas.microsoft.com/office/drawing/2014/main" id="{2EDB85B5-BFFB-6B33-2F38-FCF3B68A69C0}"/>
              </a:ext>
            </a:extLst>
          </p:cNvPr>
          <p:cNvPicPr>
            <a:picLocks noChangeAspect="1"/>
          </p:cNvPicPr>
          <p:nvPr/>
        </p:nvPicPr>
        <p:blipFill rotWithShape="1">
          <a:blip r:embed="rId2">
            <a:clrChange>
              <a:clrFrom>
                <a:srgbClr val="FFFFFF"/>
              </a:clrFrom>
              <a:clrTo>
                <a:srgbClr val="FFFFFF">
                  <a:alpha val="0"/>
                </a:srgbClr>
              </a:clrTo>
            </a:clrChange>
          </a:blip>
          <a:srcRect l="57619"/>
          <a:stretch/>
        </p:blipFill>
        <p:spPr>
          <a:xfrm>
            <a:off x="2576304" y="1769095"/>
            <a:ext cx="1099052" cy="1165428"/>
          </a:xfrm>
          <a:prstGeom prst="rect">
            <a:avLst/>
          </a:prstGeom>
        </p:spPr>
      </p:pic>
      <p:sp>
        <p:nvSpPr>
          <p:cNvPr id="4" name="TextBox 3">
            <a:extLst>
              <a:ext uri="{FF2B5EF4-FFF2-40B4-BE49-F238E27FC236}">
                <a16:creationId xmlns:a16="http://schemas.microsoft.com/office/drawing/2014/main" id="{12FAED9A-97AA-AF39-D172-AB2F5F727038}"/>
              </a:ext>
            </a:extLst>
          </p:cNvPr>
          <p:cNvSpPr txBox="1"/>
          <p:nvPr/>
        </p:nvSpPr>
        <p:spPr>
          <a:xfrm>
            <a:off x="156430" y="4849373"/>
            <a:ext cx="8431389" cy="13849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solidFill>
                  <a:srgbClr val="002060"/>
                </a:solidFill>
                <a:latin typeface="Calibri" panose="020F0502020204030204" pitchFamily="34" charset="0"/>
                <a:cs typeface="Calibri" panose="020F0502020204030204" pitchFamily="34" charset="0"/>
              </a:rPr>
              <a:t>Click</a:t>
            </a:r>
            <a:r>
              <a:rPr lang="en-GB" sz="2800" dirty="0">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hlinkClick r:id="rId3"/>
              </a:rPr>
              <a:t>here</a:t>
            </a:r>
            <a:r>
              <a:rPr lang="en-GB" sz="2800" dirty="0">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to find out!</a:t>
            </a:r>
            <a:endParaRPr lang="en-GB" sz="28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endParaRPr lang="en-GB" sz="2800" dirty="0">
              <a:solidFill>
                <a:srgbClr val="002060"/>
              </a:solidFill>
              <a:latin typeface="Calibri" panose="020F0502020204030204" pitchFamily="34" charset="0"/>
              <a:cs typeface="Calibri" panose="020F0502020204030204" pitchFamily="34" charset="0"/>
            </a:endParaRPr>
          </a:p>
          <a:p>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03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9AFD9-2A26-2D49-F4FE-969A9D7390A4}"/>
              </a:ext>
            </a:extLst>
          </p:cNvPr>
          <p:cNvSpPr txBox="1"/>
          <p:nvPr/>
        </p:nvSpPr>
        <p:spPr>
          <a:xfrm>
            <a:off x="156430" y="371217"/>
            <a:ext cx="7753574" cy="5493812"/>
          </a:xfrm>
          <a:prstGeom prst="rect">
            <a:avLst/>
          </a:prstGeom>
          <a:noFill/>
        </p:spPr>
        <p:txBody>
          <a:bodyPr wrap="square" rtlCol="0">
            <a:spAutoFit/>
          </a:bodyPr>
          <a:lstStyle/>
          <a:p>
            <a:pPr defTabSz="457200">
              <a:spcAft>
                <a:spcPts val="600"/>
              </a:spcAft>
              <a:defRPr/>
            </a:pPr>
            <a:r>
              <a:rPr lang="en-GB" sz="2800" b="1" dirty="0">
                <a:solidFill>
                  <a:srgbClr val="002E63"/>
                </a:solidFill>
                <a:latin typeface="Calibri" panose="020F0502020204030204" pitchFamily="34"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Where might you see them?</a:t>
            </a:r>
          </a:p>
          <a:p>
            <a:pPr defTabSz="457200">
              <a:spcAft>
                <a:spcPts val="600"/>
              </a:spcAft>
              <a:defRPr/>
            </a:pPr>
            <a:r>
              <a:rPr lang="en-GB" sz="1900" dirty="0">
                <a:solidFill>
                  <a:srgbClr val="002E63"/>
                </a:solidFill>
                <a:latin typeface="Calibri" panose="020F0502020204030204" pitchFamily="34" charset="0"/>
                <a:cs typeface="Calibri" panose="020F0502020204030204" pitchFamily="34" charset="0"/>
              </a:rPr>
              <a:t>You might see these BBC Children in Need buckets in your school, in a supermarket or even on the TV on BBC Children in Need day. </a:t>
            </a:r>
          </a:p>
          <a:p>
            <a:pPr defTabSz="457200">
              <a:spcAft>
                <a:spcPts val="600"/>
              </a:spcAft>
              <a:defRPr/>
            </a:pPr>
            <a:endParaRPr lang="en-GB" sz="1900" dirty="0">
              <a:solidFill>
                <a:srgbClr val="002E63"/>
              </a:solidFill>
              <a:latin typeface="Calibri" panose="020F0502020204030204" pitchFamily="34" charset="0"/>
              <a:cs typeface="Calibri" panose="020F0502020204030204" pitchFamily="34" charset="0"/>
            </a:endParaRPr>
          </a:p>
          <a:p>
            <a:pPr defTabSz="457200">
              <a:spcAft>
                <a:spcPts val="600"/>
              </a:spcAft>
              <a:defRPr/>
            </a:pPr>
            <a:r>
              <a:rPr lang="en-GB" sz="2000" dirty="0">
                <a:solidFill>
                  <a:srgbClr val="FF0000"/>
                </a:solidFill>
                <a:latin typeface="Calibri" panose="020F0502020204030204" pitchFamily="34" charset="0"/>
                <a:cs typeface="Calibri" panose="020F0502020204030204" pitchFamily="34" charset="0"/>
              </a:rPr>
              <a:t>What help does BBC Children in Need offer in your local area</a:t>
            </a:r>
            <a:r>
              <a:rPr kumimoji="0" lang="en-GB" sz="20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a:p>
            <a:pPr defTabSz="457200">
              <a:spcAft>
                <a:spcPts val="600"/>
              </a:spcAft>
              <a:defRPr/>
            </a:pPr>
            <a:r>
              <a:rPr lang="en-GB" sz="1900" dirty="0">
                <a:solidFill>
                  <a:srgbClr val="002060"/>
                </a:solidFill>
                <a:latin typeface="Calibri" panose="020F0502020204030204" pitchFamily="34" charset="0"/>
                <a:cs typeface="Calibri" panose="020F0502020204030204" pitchFamily="34" charset="0"/>
              </a:rPr>
              <a:t>Use the BBC Children in Need’s interactive map to see what help is offered in your local area.</a:t>
            </a:r>
            <a:r>
              <a:rPr kumimoji="0" lang="en-GB" sz="19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endParaRPr lang="en-GB" sz="1900" dirty="0">
              <a:solidFill>
                <a:srgbClr val="002060"/>
              </a:solidFill>
              <a:latin typeface="Calibri" panose="020F0502020204030204" pitchFamily="34" charset="0"/>
              <a:cs typeface="Calibri" panose="020F0502020204030204" pitchFamily="34" charset="0"/>
            </a:endParaRPr>
          </a:p>
          <a:p>
            <a:pPr defTabSz="457200">
              <a:spcAft>
                <a:spcPts val="600"/>
              </a:spcAft>
              <a:defRPr/>
            </a:pPr>
            <a:endParaRPr lang="en-GB" sz="1900" dirty="0">
              <a:solidFill>
                <a:srgbClr val="002E63"/>
              </a:solidFill>
              <a:latin typeface="Calibri" panose="020F0502020204030204" pitchFamily="34" charset="0"/>
              <a:cs typeface="Calibri" panose="020F0502020204030204" pitchFamily="34" charset="0"/>
            </a:endParaRPr>
          </a:p>
          <a:p>
            <a:pPr defTabSz="457200">
              <a:spcAft>
                <a:spcPts val="600"/>
              </a:spcAf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br>
              <a:rPr lang="en-GB" sz="1900" dirty="0">
                <a:solidFill>
                  <a:srgbClr val="002E63"/>
                </a:solidFill>
                <a:latin typeface="Calibri" panose="020F0502020204030204" pitchFamily="34" charset="0"/>
                <a:cs typeface="Calibri" panose="020F0502020204030204" pitchFamily="34" charset="0"/>
              </a:rPr>
            </a:b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9523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4 </a:t>
            </a:r>
          </a:p>
        </p:txBody>
      </p:sp>
      <p:sp>
        <p:nvSpPr>
          <p:cNvPr id="16" name="TextBox 15">
            <a:extLst>
              <a:ext uri="{FF2B5EF4-FFF2-40B4-BE49-F238E27FC236}">
                <a16:creationId xmlns:a16="http://schemas.microsoft.com/office/drawing/2014/main" id="{80FB0428-354D-6783-F362-8C27DF36FC15}"/>
              </a:ext>
            </a:extLst>
          </p:cNvPr>
          <p:cNvSpPr txBox="1"/>
          <p:nvPr/>
        </p:nvSpPr>
        <p:spPr>
          <a:xfrm>
            <a:off x="156430" y="1369820"/>
            <a:ext cx="11615182" cy="4970591"/>
          </a:xfrm>
          <a:prstGeom prst="rect">
            <a:avLst/>
          </a:prstGeom>
          <a:noFill/>
        </p:spPr>
        <p:txBody>
          <a:bodyPr wrap="square" rtlCol="0">
            <a:spAutoFit/>
          </a:bodyPr>
          <a:lstStyle/>
          <a:p>
            <a:pPr lvl="0"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Kim gives 55p to BBC Children in </a:t>
            </a:r>
            <a:r>
              <a:rPr lang="en-GB" sz="2800">
                <a:solidFill>
                  <a:srgbClr val="002060"/>
                </a:solidFill>
                <a:latin typeface="Calibri" panose="020F0502020204030204" pitchFamily="34" charset="0"/>
                <a:cs typeface="Calibri" panose="020F0502020204030204" pitchFamily="34" charset="0"/>
              </a:rPr>
              <a:t>Need.</a:t>
            </a:r>
          </a:p>
          <a:p>
            <a:pPr lvl="0" defTabSz="457200">
              <a:spcAft>
                <a:spcPts val="600"/>
              </a:spcAft>
              <a:defRPr/>
            </a:pPr>
            <a:endParaRPr lang="en-GB" sz="2800" dirty="0">
              <a:solidFill>
                <a:srgbClr val="002060"/>
              </a:solidFill>
              <a:latin typeface="Calibri" panose="020F0502020204030204" pitchFamily="34" charset="0"/>
              <a:cs typeface="Calibri" panose="020F0502020204030204" pitchFamily="34" charset="0"/>
            </a:endParaRPr>
          </a:p>
          <a:p>
            <a:pPr lvl="0"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What coins could Kim have used if she gave…</a:t>
            </a:r>
            <a:endParaRPr lang="en-GB" sz="1200" dirty="0">
              <a:solidFill>
                <a:srgbClr val="002060"/>
              </a:solidFill>
              <a:latin typeface="Calibri" panose="020F0502020204030204" pitchFamily="34" charset="0"/>
              <a:cs typeface="Calibri" panose="020F0502020204030204" pitchFamily="34" charset="0"/>
            </a:endParaRP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2 coins?</a:t>
            </a: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4 coins?</a:t>
            </a: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5 coins?</a:t>
            </a:r>
          </a:p>
          <a:p>
            <a:pPr marL="457200" lvl="0" indent="-457200" defTabSz="457200">
              <a:spcAft>
                <a:spcPts val="600"/>
              </a:spcAft>
              <a:buFont typeface="Arial" panose="020B0604020202020204" pitchFamily="34" charset="0"/>
              <a:buChar char="•"/>
              <a:defRPr/>
            </a:pPr>
            <a:r>
              <a:rPr lang="en-GB" sz="2800" dirty="0">
                <a:solidFill>
                  <a:srgbClr val="002060"/>
                </a:solidFill>
                <a:latin typeface="Calibri" panose="020F0502020204030204" pitchFamily="34" charset="0"/>
                <a:cs typeface="Calibri" panose="020F0502020204030204" pitchFamily="34" charset="0"/>
              </a:rPr>
              <a:t>Any number of coins up to 10 coins?</a:t>
            </a:r>
          </a:p>
          <a:p>
            <a:pPr lvl="0" defTabSz="457200">
              <a:spcAft>
                <a:spcPts val="600"/>
              </a:spcAft>
              <a:defRPr/>
            </a:pPr>
            <a:endParaRPr lang="en-GB" sz="2000" dirty="0">
              <a:solidFill>
                <a:srgbClr val="002060"/>
              </a:solidFill>
              <a:latin typeface="Calibri" panose="020F0502020204030204" pitchFamily="34" charset="0"/>
              <a:cs typeface="Calibri" panose="020F0502020204030204" pitchFamily="34" charset="0"/>
            </a:endParaRPr>
          </a:p>
          <a:p>
            <a:pPr lvl="0" defTabSz="457200">
              <a:spcAft>
                <a:spcPts val="600"/>
              </a:spcAft>
              <a:defRPr/>
            </a:pPr>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228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3066ADF-23BB-43BE-B95A-218E1FB8FF78}"/>
                  </a:ext>
                </a:extLst>
              </p:cNvPr>
              <p:cNvSpPr txBox="1"/>
              <p:nvPr/>
            </p:nvSpPr>
            <p:spPr>
              <a:xfrm>
                <a:off x="156430" y="1371054"/>
                <a:ext cx="11615182" cy="458587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2 coins – </a:t>
                </a:r>
                <a:r>
                  <a:rPr lang="en-GB" sz="2800" dirty="0">
                    <a:solidFill>
                      <a:srgbClr val="0070C0"/>
                    </a:solidFill>
                    <a:latin typeface="Calibri" panose="020F0502020204030204" pitchFamily="34" charset="0"/>
                    <a:cs typeface="Calibri" panose="020F0502020204030204" pitchFamily="34" charset="0"/>
                  </a:rPr>
                  <a:t>50p, 5p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4 coins – </a:t>
                </a:r>
                <a:r>
                  <a:rPr lang="en-GB" sz="2800" dirty="0">
                    <a:solidFill>
                      <a:srgbClr val="0070C0"/>
                    </a:solidFill>
                    <a:latin typeface="Calibri" panose="020F0502020204030204" pitchFamily="34" charset="0"/>
                    <a:cs typeface="Calibri" panose="020F0502020204030204" pitchFamily="34" charset="0"/>
                  </a:rPr>
                  <a:t>20p, 20p, 10p, 5p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5 coins – </a:t>
                </a:r>
                <a:r>
                  <a:rPr lang="en-GB" sz="2800" dirty="0">
                    <a:solidFill>
                      <a:srgbClr val="0070C0"/>
                    </a:solidFill>
                    <a:latin typeface="Calibri" panose="020F0502020204030204" pitchFamily="34" charset="0"/>
                    <a:cs typeface="Calibri" panose="020F0502020204030204" pitchFamily="34" charset="0"/>
                  </a:rPr>
                  <a:t>10p, 10p, 10p, 20p, 5p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6 coins – </a:t>
                </a:r>
                <a:r>
                  <a:rPr lang="en-GB" sz="2800" dirty="0">
                    <a:solidFill>
                      <a:srgbClr val="0070C0"/>
                    </a:solidFill>
                    <a:latin typeface="Calibri" panose="020F0502020204030204" pitchFamily="34" charset="0"/>
                    <a:cs typeface="Calibri" panose="020F0502020204030204" pitchFamily="34" charset="0"/>
                  </a:rPr>
                  <a:t>50p, 1p, 1p, 1p, 1p, 1p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7 coins – </a:t>
                </a:r>
                <a:r>
                  <a:rPr lang="en-GB" sz="2800" dirty="0">
                    <a:solidFill>
                      <a:srgbClr val="0070C0"/>
                    </a:solidFill>
                    <a:latin typeface="Calibri" panose="020F0502020204030204" pitchFamily="34" charset="0"/>
                    <a:cs typeface="Calibri" panose="020F0502020204030204" pitchFamily="34" charset="0"/>
                  </a:rPr>
                  <a:t>20p, 10p, 10p, 10p , 2p, 2p, 1p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8 coins – </a:t>
                </a:r>
                <a:r>
                  <a:rPr lang="en-GB" sz="2800" dirty="0">
                    <a:solidFill>
                      <a:srgbClr val="0070C0"/>
                    </a:solidFill>
                    <a:latin typeface="Calibri" panose="020F0502020204030204" pitchFamily="34" charset="0"/>
                    <a:cs typeface="Calibri" panose="020F0502020204030204" pitchFamily="34" charset="0"/>
                  </a:rPr>
                  <a:t>20p, 10p, 10p, 10p, 2p, 1p, 1p, 1p</a:t>
                </a:r>
              </a:p>
              <a:p>
                <a:pPr marL="0" marR="0" lvl="0" indent="0" algn="l" defTabSz="457200" rtl="0" eaLnBrk="1" fontAlgn="auto" latinLnBrk="0" hangingPunct="1">
                  <a:lnSpc>
                    <a:spcPct val="100000"/>
                  </a:lnSpc>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9 coins </a:t>
                </a:r>
                <a14:m>
                  <m:oMath xmlns:m="http://schemas.openxmlformats.org/officeDocument/2006/math">
                    <m:r>
                      <a:rPr lang="en-GB" sz="2800" i="1" dirty="0" smtClean="0">
                        <a:solidFill>
                          <a:srgbClr val="002060"/>
                        </a:solidFill>
                        <a:latin typeface="Cambria Math" panose="02040503050406030204" pitchFamily="18" charset="0"/>
                      </a:rPr>
                      <m:t>−</m:t>
                    </m:r>
                  </m:oMath>
                </a14:m>
                <a:r>
                  <a:rPr lang="en-GB" sz="2800" dirty="0">
                    <a:solidFill>
                      <a:srgbClr val="002060"/>
                    </a:solidFill>
                    <a:latin typeface="Calibri" panose="020F0502020204030204" pitchFamily="34" charset="0"/>
                    <a:cs typeface="Calibri" panose="020F0502020204030204" pitchFamily="34" charset="0"/>
                  </a:rPr>
                  <a:t> </a:t>
                </a:r>
                <a:r>
                  <a:rPr lang="en-GB" sz="2800" dirty="0">
                    <a:solidFill>
                      <a:srgbClr val="0070C0"/>
                    </a:solidFill>
                    <a:latin typeface="Calibri" panose="020F0502020204030204" pitchFamily="34" charset="0"/>
                    <a:cs typeface="Calibri" panose="020F0502020204030204" pitchFamily="34" charset="0"/>
                  </a:rPr>
                  <a:t>20p, 10p, 10p, 10p, 1p, 1p, 1p, 1p, 1p</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10 coins</a:t>
                </a:r>
                <a:r>
                  <a:rPr lang="en-GB" sz="2800" dirty="0">
                    <a:solidFill>
                      <a:srgbClr val="002060"/>
                    </a:solidFill>
                    <a:latin typeface="Calibri" panose="020F0502020204030204" pitchFamily="34" charset="0"/>
                    <a:cs typeface="Calibri" panose="020F0502020204030204" pitchFamily="34" charset="0"/>
                  </a:rPr>
                  <a:t> – </a:t>
                </a:r>
                <a:r>
                  <a:rPr lang="en-GB" sz="2800" dirty="0">
                    <a:solidFill>
                      <a:srgbClr val="0070C0"/>
                    </a:solidFill>
                    <a:latin typeface="Calibri" panose="020F0502020204030204" pitchFamily="34" charset="0"/>
                    <a:cs typeface="Calibri" panose="020F0502020204030204" pitchFamily="34" charset="0"/>
                  </a:rPr>
                  <a:t>10p, 10p, 10p, 10p, 10p, 1p, 1p, 1p, 1p, 1p</a:t>
                </a:r>
                <a:endPar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endParaRPr lang="en-GB" sz="2800" dirty="0">
                  <a:solidFill>
                    <a:srgbClr val="0C2C62"/>
                  </a:solidFill>
                  <a:latin typeface="Biotif" panose="00000500000000000000" pitchFamily="2" charset="0"/>
                </a:endParaRPr>
              </a:p>
            </p:txBody>
          </p:sp>
        </mc:Choice>
        <mc:Fallback xmlns="">
          <p:sp>
            <p:nvSpPr>
              <p:cNvPr id="30" name="TextBox 29">
                <a:extLst>
                  <a:ext uri="{FF2B5EF4-FFF2-40B4-BE49-F238E27FC236}">
                    <a16:creationId xmlns:a16="http://schemas.microsoft.com/office/drawing/2014/main" id="{C3066ADF-23BB-43BE-B95A-218E1FB8FF78}"/>
                  </a:ext>
                </a:extLst>
              </p:cNvPr>
              <p:cNvSpPr txBox="1">
                <a:spLocks noRot="1" noChangeAspect="1" noMove="1" noResize="1" noEditPoints="1" noAdjustHandles="1" noChangeArrowheads="1" noChangeShapeType="1" noTextEdit="1"/>
              </p:cNvSpPr>
              <p:nvPr/>
            </p:nvSpPr>
            <p:spPr>
              <a:xfrm>
                <a:off x="156430" y="1371054"/>
                <a:ext cx="11615182" cy="4585871"/>
              </a:xfrm>
              <a:prstGeom prst="rect">
                <a:avLst/>
              </a:prstGeom>
              <a:blipFill>
                <a:blip r:embed="rId2"/>
                <a:stretch>
                  <a:fillRect l="-1102" t="-1330"/>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7B336599-CD3A-B66C-2849-1B830E1A8C51}"/>
              </a:ext>
            </a:extLst>
          </p:cNvPr>
          <p:cNvSpPr txBox="1"/>
          <p:nvPr/>
        </p:nvSpPr>
        <p:spPr>
          <a:xfrm>
            <a:off x="3504431" y="444179"/>
            <a:ext cx="4776187" cy="523220"/>
          </a:xfrm>
          <a:prstGeom prst="rect">
            <a:avLst/>
          </a:prstGeom>
          <a:noFill/>
        </p:spPr>
        <p:txBody>
          <a:bodyPr wrap="square" rtlCol="0">
            <a:spAutoFit/>
          </a:bodyPr>
          <a:lstStyle/>
          <a:p>
            <a:r>
              <a:rPr lang="en-GB" sz="2800" dirty="0">
                <a:solidFill>
                  <a:srgbClr val="002060"/>
                </a:solidFill>
                <a:latin typeface="Calibri" panose="020F0502020204030204" pitchFamily="34" charset="0"/>
                <a:cs typeface="Calibri" panose="020F0502020204030204" pitchFamily="34" charset="0"/>
              </a:rPr>
              <a:t>*Other answers are possible</a:t>
            </a:r>
          </a:p>
        </p:txBody>
      </p:sp>
    </p:spTree>
    <p:extLst>
      <p:ext uri="{BB962C8B-B14F-4D97-AF65-F5344CB8AC3E}">
        <p14:creationId xmlns:p14="http://schemas.microsoft.com/office/powerpoint/2010/main" val="417517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502517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Points to discuss </a:t>
            </a:r>
          </a:p>
        </p:txBody>
      </p:sp>
      <p:sp>
        <p:nvSpPr>
          <p:cNvPr id="5" name="TextBox 4">
            <a:extLst>
              <a:ext uri="{FF2B5EF4-FFF2-40B4-BE49-F238E27FC236}">
                <a16:creationId xmlns:a16="http://schemas.microsoft.com/office/drawing/2014/main" id="{BA489EDA-F6B6-B2F6-1670-077F40BCA2F5}"/>
              </a:ext>
            </a:extLst>
          </p:cNvPr>
          <p:cNvSpPr txBox="1"/>
          <p:nvPr/>
        </p:nvSpPr>
        <p:spPr>
          <a:xfrm>
            <a:off x="156430" y="1369524"/>
            <a:ext cx="7811882" cy="4488858"/>
          </a:xfrm>
          <a:prstGeom prst="rect">
            <a:avLst/>
          </a:prstGeom>
          <a:noFill/>
        </p:spPr>
        <p:txBody>
          <a:bodyPr wrap="square" rtlCol="0">
            <a:spAutoFit/>
          </a:bodyPr>
          <a:lstStyle/>
          <a:p>
            <a:pPr marL="0" marR="0" lvl="0" indent="0" defTabSz="457200" rtl="0" eaLnBrk="1" fontAlgn="auto" latinLnBrk="0" hangingPunct="1">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Have you ever helped fundraise for BBC Children in Need?</a:t>
            </a:r>
          </a:p>
          <a:p>
            <a:pPr marL="0" marR="0" lvl="0" indent="0" defTabSz="457200" rtl="0" eaLnBrk="1" fontAlgn="auto" latinLnBrk="0" hangingPunct="1">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a:spcAft>
                <a:spcPts val="600"/>
              </a:spcAft>
            </a:pPr>
            <a:r>
              <a:rPr lang="en-GB" sz="2800" dirty="0">
                <a:solidFill>
                  <a:srgbClr val="002060"/>
                </a:solidFill>
                <a:latin typeface="Calibri" panose="020F0502020204030204" pitchFamily="34" charset="0"/>
                <a:cs typeface="Calibri" panose="020F0502020204030204" pitchFamily="34" charset="0"/>
              </a:rPr>
              <a:t>Apart from giving money, what other ways can you help people?</a:t>
            </a:r>
          </a:p>
          <a:p>
            <a:pPr marL="0" marR="0" lvl="0" indent="0" defTabSz="457200" rtl="0" eaLnBrk="1" fontAlgn="auto" latinLnBrk="0" hangingPunct="1">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How does it make you feel when you help others?</a:t>
            </a:r>
          </a:p>
          <a:p>
            <a:pPr marL="0" marR="0" lvl="0" indent="0" defTabSz="457200" rtl="0" eaLnBrk="1" fontAlgn="auto" latinLnBrk="0" hangingPunct="1">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a:spcAft>
                <a:spcPts val="600"/>
              </a:spcAft>
            </a:pPr>
            <a:endParaRPr lang="en-GB"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4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1F244E7-5E5D-113C-FF16-59E649CAAC2E}"/>
              </a:ext>
            </a:extLst>
          </p:cNvPr>
          <p:cNvSpPr txBox="1"/>
          <p:nvPr/>
        </p:nvSpPr>
        <p:spPr>
          <a:xfrm>
            <a:off x="156430" y="1366855"/>
            <a:ext cx="10475669" cy="46320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Legend is taking part in a sponsored swim to raise </a:t>
            </a:r>
            <a:b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b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money for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Here is </a:t>
            </a:r>
            <a:r>
              <a:rPr lang="en-GB" sz="2800" dirty="0">
                <a:solidFill>
                  <a:srgbClr val="002060"/>
                </a:solidFill>
                <a:latin typeface="Calibri" panose="020F0502020204030204" pitchFamily="34" charset="0"/>
                <a:cs typeface="Calibri" panose="020F0502020204030204" pitchFamily="34" charset="0"/>
              </a:rPr>
              <a:t>his</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sponsor form.</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36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Legend swims </a:t>
            </a:r>
            <a:r>
              <a:rPr lang="en-GB" sz="2800" dirty="0">
                <a:solidFill>
                  <a:srgbClr val="002060"/>
                </a:solidFill>
                <a:latin typeface="Calibri" panose="020F0502020204030204" pitchFamily="34" charset="0"/>
                <a:cs typeface="Calibri" panose="020F0502020204030204" pitchFamily="34" charset="0"/>
              </a:rPr>
              <a:t>8</a:t>
            </a: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lengths of a 25m pool.</a:t>
            </a: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How much money does he raise?</a:t>
            </a:r>
          </a:p>
        </p:txBody>
      </p:sp>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5 </a:t>
            </a:r>
          </a:p>
        </p:txBody>
      </p:sp>
      <p:graphicFrame>
        <p:nvGraphicFramePr>
          <p:cNvPr id="16" name="Table 15">
            <a:extLst>
              <a:ext uri="{FF2B5EF4-FFF2-40B4-BE49-F238E27FC236}">
                <a16:creationId xmlns:a16="http://schemas.microsoft.com/office/drawing/2014/main" id="{7025F34F-94D1-E13D-3AC8-C3B2D597D3F8}"/>
              </a:ext>
            </a:extLst>
          </p:cNvPr>
          <p:cNvGraphicFramePr>
            <a:graphicFrameLocks noGrp="1"/>
          </p:cNvGraphicFramePr>
          <p:nvPr>
            <p:extLst>
              <p:ext uri="{D42A27DB-BD31-4B8C-83A1-F6EECF244321}">
                <p14:modId xmlns:p14="http://schemas.microsoft.com/office/powerpoint/2010/main" val="2058291593"/>
              </p:ext>
            </p:extLst>
          </p:nvPr>
        </p:nvGraphicFramePr>
        <p:xfrm>
          <a:off x="279407" y="2916194"/>
          <a:ext cx="4706152" cy="2016760"/>
        </p:xfrm>
        <a:graphic>
          <a:graphicData uri="http://schemas.openxmlformats.org/drawingml/2006/table">
            <a:tbl>
              <a:tblPr firstRow="1" bandRow="1">
                <a:tableStyleId>{5940675A-B579-460E-94D1-54222C63F5DA}</a:tableStyleId>
              </a:tblPr>
              <a:tblGrid>
                <a:gridCol w="2353076">
                  <a:extLst>
                    <a:ext uri="{9D8B030D-6E8A-4147-A177-3AD203B41FA5}">
                      <a16:colId xmlns:a16="http://schemas.microsoft.com/office/drawing/2014/main" val="4280118196"/>
                    </a:ext>
                  </a:extLst>
                </a:gridCol>
                <a:gridCol w="2353076">
                  <a:extLst>
                    <a:ext uri="{9D8B030D-6E8A-4147-A177-3AD203B41FA5}">
                      <a16:colId xmlns:a16="http://schemas.microsoft.com/office/drawing/2014/main" val="1555672749"/>
                    </a:ext>
                  </a:extLst>
                </a:gridCol>
              </a:tblGrid>
              <a:tr h="370840">
                <a:tc>
                  <a:txBody>
                    <a:bodyPr/>
                    <a:lstStyle/>
                    <a:p>
                      <a:pPr algn="ctr"/>
                      <a:r>
                        <a:rPr lang="en-GB" b="1" dirty="0">
                          <a:latin typeface="White_Rose_Noto " panose="020B0502040504020204" pitchFamily="34" charset="0"/>
                          <a:ea typeface="White_Rose_Noto " panose="020B0502040504020204" pitchFamily="34" charset="0"/>
                          <a:cs typeface="White_Rose_Noto " panose="020B0502040504020204" pitchFamily="34" charset="0"/>
                        </a:rPr>
                        <a:t>Gladiator</a:t>
                      </a:r>
                    </a:p>
                  </a:txBody>
                  <a:tcPr>
                    <a:solidFill>
                      <a:srgbClr val="E2ECB8"/>
                    </a:solidFill>
                  </a:tcPr>
                </a:tc>
                <a:tc>
                  <a:txBody>
                    <a:bodyPr/>
                    <a:lstStyle/>
                    <a:p>
                      <a:pPr algn="ctr"/>
                      <a:r>
                        <a:rPr lang="en-GB" b="1" dirty="0">
                          <a:latin typeface="White_Rose_Noto " panose="020B0502040504020204" pitchFamily="34" charset="0"/>
                          <a:ea typeface="White_Rose_Noto " panose="020B0502040504020204" pitchFamily="34" charset="0"/>
                          <a:cs typeface="White_Rose_Noto " panose="020B0502040504020204" pitchFamily="34" charset="0"/>
                        </a:rPr>
                        <a:t>Amount</a:t>
                      </a:r>
                    </a:p>
                  </a:txBody>
                  <a:tcPr>
                    <a:solidFill>
                      <a:srgbClr val="E2ECB8"/>
                    </a:solidFill>
                  </a:tcPr>
                </a:tc>
                <a:extLst>
                  <a:ext uri="{0D108BD9-81ED-4DB2-BD59-A6C34878D82A}">
                    <a16:rowId xmlns:a16="http://schemas.microsoft.com/office/drawing/2014/main" val="1175817071"/>
                  </a:ext>
                </a:extLst>
              </a:tr>
              <a:tr h="370840">
                <a:tc>
                  <a:txBody>
                    <a:bodyPr/>
                    <a:lstStyle/>
                    <a:p>
                      <a:r>
                        <a:rPr lang="en-GB" sz="2100" dirty="0">
                          <a:latin typeface="Bradley Hand ITC" panose="03070402050302030203" pitchFamily="66" charset="0"/>
                          <a:ea typeface="White_Rose_Noto " panose="020B0502040504020204" pitchFamily="34" charset="0"/>
                          <a:cs typeface="White_Rose_Noto " panose="020B0502040504020204" pitchFamily="34" charset="0"/>
                        </a:rPr>
                        <a:t>Fire</a:t>
                      </a:r>
                    </a:p>
                  </a:txBody>
                  <a:tcPr/>
                </a:tc>
                <a:tc>
                  <a:txBody>
                    <a:bodyPr/>
                    <a:lstStyle/>
                    <a:p>
                      <a:r>
                        <a:rPr lang="en-GB" sz="2100" dirty="0">
                          <a:latin typeface="Bradley Hand ITC" panose="03070402050302030203" pitchFamily="66" charset="0"/>
                          <a:ea typeface="White_Rose_Noto " panose="020B0502040504020204" pitchFamily="34" charset="0"/>
                          <a:cs typeface="White_Rose_Noto " panose="020B0502040504020204" pitchFamily="34" charset="0"/>
                        </a:rPr>
                        <a:t>10p per length</a:t>
                      </a:r>
                    </a:p>
                  </a:txBody>
                  <a:tcPr/>
                </a:tc>
                <a:extLst>
                  <a:ext uri="{0D108BD9-81ED-4DB2-BD59-A6C34878D82A}">
                    <a16:rowId xmlns:a16="http://schemas.microsoft.com/office/drawing/2014/main" val="242420075"/>
                  </a:ext>
                </a:extLst>
              </a:tr>
              <a:tr h="370840">
                <a:tc>
                  <a:txBody>
                    <a:bodyPr/>
                    <a:lstStyle/>
                    <a:p>
                      <a:r>
                        <a:rPr lang="en-GB" sz="2100" dirty="0">
                          <a:latin typeface="Bradley Hand ITC" panose="03070402050302030203" pitchFamily="66" charset="0"/>
                          <a:ea typeface="White_Rose_Noto " panose="020B0502040504020204" pitchFamily="34" charset="0"/>
                          <a:cs typeface="White_Rose_Noto " panose="020B0502040504020204" pitchFamily="34" charset="0"/>
                        </a:rPr>
                        <a:t>Nitro</a:t>
                      </a:r>
                    </a:p>
                  </a:txBody>
                  <a:tcPr/>
                </a:tc>
                <a:tc>
                  <a:txBody>
                    <a:bodyPr/>
                    <a:lstStyle/>
                    <a:p>
                      <a:r>
                        <a:rPr lang="en-GB" sz="2100" dirty="0">
                          <a:latin typeface="Bradley Hand ITC" panose="03070402050302030203" pitchFamily="66" charset="0"/>
                          <a:ea typeface="White_Rose_Noto " panose="020B0502040504020204" pitchFamily="34" charset="0"/>
                          <a:cs typeface="White_Rose_Noto " panose="020B0502040504020204" pitchFamily="34" charset="0"/>
                        </a:rPr>
                        <a:t>£5 total</a:t>
                      </a:r>
                    </a:p>
                  </a:txBody>
                  <a:tcPr/>
                </a:tc>
                <a:extLst>
                  <a:ext uri="{0D108BD9-81ED-4DB2-BD59-A6C34878D82A}">
                    <a16:rowId xmlns:a16="http://schemas.microsoft.com/office/drawing/2014/main" val="1540872880"/>
                  </a:ext>
                </a:extLst>
              </a:tr>
              <a:tr h="370840">
                <a:tc>
                  <a:txBody>
                    <a:bodyPr/>
                    <a:lstStyle/>
                    <a:p>
                      <a:r>
                        <a:rPr lang="en-GB" sz="2100" dirty="0">
                          <a:latin typeface="Bradley Hand ITC" panose="03070402050302030203" pitchFamily="66" charset="0"/>
                          <a:ea typeface="White_Rose_Noto " panose="020B0502040504020204" pitchFamily="34" charset="0"/>
                          <a:cs typeface="White_Rose_Noto " panose="020B0502040504020204" pitchFamily="34" charset="0"/>
                        </a:rPr>
                        <a:t>Fury</a:t>
                      </a:r>
                    </a:p>
                  </a:txBody>
                  <a:tcPr/>
                </a:tc>
                <a:tc>
                  <a:txBody>
                    <a:bodyPr/>
                    <a:lstStyle/>
                    <a:p>
                      <a:r>
                        <a:rPr lang="en-GB" sz="2100" dirty="0">
                          <a:latin typeface="Bradley Hand ITC" panose="03070402050302030203" pitchFamily="66" charset="0"/>
                          <a:ea typeface="White_Rose_Noto " panose="020B0502040504020204" pitchFamily="34" charset="0"/>
                          <a:cs typeface="White_Rose_Noto " panose="020B0502040504020204" pitchFamily="34" charset="0"/>
                        </a:rPr>
                        <a:t>£2 per length</a:t>
                      </a:r>
                    </a:p>
                  </a:txBody>
                  <a:tcPr/>
                </a:tc>
                <a:extLst>
                  <a:ext uri="{0D108BD9-81ED-4DB2-BD59-A6C34878D82A}">
                    <a16:rowId xmlns:a16="http://schemas.microsoft.com/office/drawing/2014/main" val="3993184924"/>
                  </a:ext>
                </a:extLst>
              </a:tr>
              <a:tr h="370840">
                <a:tc>
                  <a:txBody>
                    <a:bodyPr/>
                    <a:lstStyle/>
                    <a:p>
                      <a:r>
                        <a:rPr lang="en-GB" sz="2100" dirty="0">
                          <a:latin typeface="Bradley Hand ITC" panose="03070402050302030203" pitchFamily="66" charset="0"/>
                          <a:ea typeface="White_Rose_Noto " panose="020B0502040504020204" pitchFamily="34" charset="0"/>
                          <a:cs typeface="White_Rose_Noto " panose="020B0502040504020204" pitchFamily="34" charset="0"/>
                        </a:rPr>
                        <a:t>Apollo</a:t>
                      </a:r>
                    </a:p>
                  </a:txBody>
                  <a:tcPr/>
                </a:tc>
                <a:tc>
                  <a:txBody>
                    <a:bodyPr/>
                    <a:lstStyle/>
                    <a:p>
                      <a:r>
                        <a:rPr lang="en-GB" sz="2100" dirty="0">
                          <a:latin typeface="Bradley Hand ITC" panose="03070402050302030203" pitchFamily="66" charset="0"/>
                          <a:ea typeface="White_Rose_Noto " panose="020B0502040504020204" pitchFamily="34" charset="0"/>
                          <a:cs typeface="White_Rose_Noto " panose="020B0502040504020204" pitchFamily="34" charset="0"/>
                        </a:rPr>
                        <a:t>1p per metre </a:t>
                      </a:r>
                    </a:p>
                  </a:txBody>
                  <a:tcPr/>
                </a:tc>
                <a:extLst>
                  <a:ext uri="{0D108BD9-81ED-4DB2-BD59-A6C34878D82A}">
                    <a16:rowId xmlns:a16="http://schemas.microsoft.com/office/drawing/2014/main" val="3014458683"/>
                  </a:ext>
                </a:extLst>
              </a:tr>
            </a:tbl>
          </a:graphicData>
        </a:graphic>
      </p:graphicFrame>
    </p:spTree>
    <p:extLst>
      <p:ext uri="{BB962C8B-B14F-4D97-AF65-F5344CB8AC3E}">
        <p14:creationId xmlns:p14="http://schemas.microsoft.com/office/powerpoint/2010/main" val="39887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D59D94A-CF2E-22CE-4A4A-2FFB3BCEC602}"/>
                  </a:ext>
                </a:extLst>
              </p:cNvPr>
              <p:cNvSpPr txBox="1"/>
              <p:nvPr/>
            </p:nvSpPr>
            <p:spPr>
              <a:xfrm>
                <a:off x="156430" y="1365517"/>
                <a:ext cx="11615182" cy="458587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Fire			8 </a:t>
                </a:r>
                <a14:m>
                  <m:oMath xmlns:m="http://schemas.openxmlformats.org/officeDocument/2006/math">
                    <m:r>
                      <a:rPr kumimoji="0" lang="en-GB" sz="2800" b="0" i="1" u="none" strike="noStrike" kern="1200" cap="none" spc="0" normalizeH="0" baseline="0" noProof="0" dirty="0" smtClean="0">
                        <a:ln>
                          <a:noFill/>
                        </a:ln>
                        <a:solidFill>
                          <a:srgbClr val="0070C0"/>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10p </a:t>
                </a:r>
                <a14:m>
                  <m:oMath xmlns:m="http://schemas.openxmlformats.org/officeDocument/2006/math">
                    <m:r>
                      <a:rPr kumimoji="0" lang="en-GB" sz="2800" b="0" i="1" u="none" strike="noStrike" kern="1200" cap="none" spc="0" normalizeH="0" baseline="0" noProof="0" dirty="0" smtClean="0">
                        <a:ln>
                          <a:noFill/>
                        </a:ln>
                        <a:solidFill>
                          <a:srgbClr val="0070C0"/>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80p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Nitro 			£5 total</a:t>
                </a:r>
                <a:endPar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Fury			8 </a:t>
                </a:r>
                <a14:m>
                  <m:oMath xmlns:m="http://schemas.openxmlformats.org/officeDocument/2006/math">
                    <m:r>
                      <a:rPr kumimoji="0" lang="en-GB" sz="2800" b="0" i="1" u="none" strike="noStrike" kern="1200" cap="none" spc="0" normalizeH="0" baseline="0" noProof="0" dirty="0" smtClean="0">
                        <a:ln>
                          <a:noFill/>
                        </a:ln>
                        <a:solidFill>
                          <a:srgbClr val="0070C0"/>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lang="en-GB" sz="2800" dirty="0">
                    <a:solidFill>
                      <a:srgbClr val="0070C0"/>
                    </a:solidFill>
                    <a:latin typeface="Calibri" panose="020F0502020204030204" pitchFamily="34" charset="0"/>
                    <a:cs typeface="Calibri" panose="020F0502020204030204" pitchFamily="34" charset="0"/>
                  </a:rPr>
                  <a:t>£2</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14:m>
                  <m:oMath xmlns:m="http://schemas.openxmlformats.org/officeDocument/2006/math">
                    <m:r>
                      <a:rPr kumimoji="0" lang="en-GB" sz="2800" b="0" i="1" u="none" strike="noStrike" kern="1200" cap="none" spc="0" normalizeH="0" baseline="0" noProof="0" dirty="0" smtClean="0">
                        <a:ln>
                          <a:noFill/>
                        </a:ln>
                        <a:solidFill>
                          <a:srgbClr val="0070C0"/>
                        </a:solidFill>
                        <a:effectLst/>
                        <a:uLnTx/>
                        <a:uFillTx/>
                        <a:latin typeface="Cambria Math" panose="02040503050406030204" pitchFamily="18" charset="0"/>
                      </a:rPr>
                      <m:t>=</m:t>
                    </m:r>
                  </m:oMath>
                </a14:m>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£16</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Apollo		8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rPr>
                      <m:t>×</m:t>
                    </m:r>
                  </m:oMath>
                </a14:m>
                <a:r>
                  <a:rPr lang="en-GB" sz="2800" dirty="0">
                    <a:solidFill>
                      <a:srgbClr val="0070C0"/>
                    </a:solidFill>
                    <a:latin typeface="Calibri" panose="020F0502020204030204" pitchFamily="34" charset="0"/>
                    <a:cs typeface="Calibri" panose="020F0502020204030204" pitchFamily="34" charset="0"/>
                  </a:rPr>
                  <a:t> 25 m </a:t>
                </a:r>
                <a14:m>
                  <m:oMath xmlns:m="http://schemas.openxmlformats.org/officeDocument/2006/math">
                    <m:r>
                      <a:rPr lang="en-GB" sz="2800" i="1" dirty="0" smtClean="0">
                        <a:solidFill>
                          <a:srgbClr val="0070C0"/>
                        </a:solidFill>
                        <a:latin typeface="Cambria Math" panose="02040503050406030204" pitchFamily="18" charset="0"/>
                      </a:rPr>
                      <m:t>=</m:t>
                    </m:r>
                  </m:oMath>
                </a14:m>
                <a:r>
                  <a:rPr lang="en-GB" sz="2800" dirty="0">
                    <a:solidFill>
                      <a:srgbClr val="0070C0"/>
                    </a:solidFill>
                    <a:latin typeface="Calibri" panose="020F0502020204030204" pitchFamily="34" charset="0"/>
                    <a:cs typeface="Calibri" panose="020F0502020204030204" pitchFamily="34" charset="0"/>
                  </a:rPr>
                  <a:t> 200 m   200 </a:t>
                </a:r>
                <a14:m>
                  <m:oMath xmlns:m="http://schemas.openxmlformats.org/officeDocument/2006/math">
                    <m:r>
                      <a:rPr lang="en-GB" sz="2800" i="1" dirty="0" smtClean="0">
                        <a:solidFill>
                          <a:srgbClr val="0070C0"/>
                        </a:solidFill>
                        <a:latin typeface="Cambria Math" panose="02040503050406030204" pitchFamily="18" charset="0"/>
                        <a:ea typeface="Cambria Math" panose="02040503050406030204" pitchFamily="18" charset="0"/>
                      </a:rPr>
                      <m:t>×</m:t>
                    </m:r>
                  </m:oMath>
                </a14:m>
                <a:r>
                  <a:rPr lang="en-GB" sz="2800" dirty="0">
                    <a:solidFill>
                      <a:srgbClr val="0070C0"/>
                    </a:solidFill>
                    <a:latin typeface="Calibri" panose="020F0502020204030204" pitchFamily="34" charset="0"/>
                    <a:cs typeface="Calibri" panose="020F0502020204030204" pitchFamily="34" charset="0"/>
                  </a:rPr>
                  <a:t> 1p </a:t>
                </a:r>
                <a14:m>
                  <m:oMath xmlns:m="http://schemas.openxmlformats.org/officeDocument/2006/math">
                    <m:r>
                      <a:rPr lang="en-GB" sz="2800" i="1" dirty="0" smtClean="0">
                        <a:solidFill>
                          <a:srgbClr val="0070C0"/>
                        </a:solidFill>
                        <a:latin typeface="Cambria Math" panose="02040503050406030204" pitchFamily="18" charset="0"/>
                      </a:rPr>
                      <m:t>=</m:t>
                    </m:r>
                  </m:oMath>
                </a14:m>
                <a:r>
                  <a:rPr lang="en-GB" sz="2800" dirty="0">
                    <a:solidFill>
                      <a:srgbClr val="0070C0"/>
                    </a:solidFill>
                    <a:latin typeface="Calibri" panose="020F0502020204030204" pitchFamily="34" charset="0"/>
                    <a:cs typeface="Calibri" panose="020F0502020204030204" pitchFamily="34" charset="0"/>
                  </a:rPr>
                  <a:t> £2</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£16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£5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£2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80p </a:t>
                </a:r>
                <a14:m>
                  <m:oMath xmlns:m="http://schemas.openxmlformats.org/officeDocument/2006/math">
                    <m:r>
                      <a:rPr lang="en-GB" sz="2800" i="1" dirty="0" smtClean="0">
                        <a:solidFill>
                          <a:srgbClr val="0070C0"/>
                        </a:solidFill>
                        <a:latin typeface="Cambria Math" panose="02040503050406030204" pitchFamily="18" charset="0"/>
                        <a:cs typeface="Calibri" panose="020F0502020204030204" pitchFamily="34" charset="0"/>
                      </a:rPr>
                      <m:t>=</m:t>
                    </m:r>
                  </m:oMath>
                </a14:m>
                <a:r>
                  <a:rPr lang="en-GB" sz="2800" dirty="0">
                    <a:solidFill>
                      <a:srgbClr val="0070C0"/>
                    </a:solidFill>
                    <a:latin typeface="Calibri" panose="020F0502020204030204" pitchFamily="34" charset="0"/>
                    <a:cs typeface="Calibri" panose="020F0502020204030204" pitchFamily="34" charset="0"/>
                  </a:rPr>
                  <a:t> £23 and 80p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 </a:t>
                </a:r>
                <a:endPar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Total raised is £23 and 80p</a:t>
                </a:r>
              </a:p>
              <a:p>
                <a:endParaRPr lang="en-GB" sz="2800" dirty="0">
                  <a:solidFill>
                    <a:srgbClr val="0C2C62"/>
                  </a:solidFill>
                  <a:latin typeface="Calibri" panose="020F0502020204030204" pitchFamily="34" charset="0"/>
                  <a:cs typeface="Calibri" panose="020F0502020204030204" pitchFamily="34" charset="0"/>
                </a:endParaRPr>
              </a:p>
            </p:txBody>
          </p:sp>
        </mc:Choice>
        <mc:Fallback>
          <p:sp>
            <p:nvSpPr>
              <p:cNvPr id="3" name="TextBox 2">
                <a:extLst>
                  <a:ext uri="{FF2B5EF4-FFF2-40B4-BE49-F238E27FC236}">
                    <a16:creationId xmlns:a16="http://schemas.microsoft.com/office/drawing/2014/main" id="{8D59D94A-CF2E-22CE-4A4A-2FFB3BCEC602}"/>
                  </a:ext>
                </a:extLst>
              </p:cNvPr>
              <p:cNvSpPr txBox="1">
                <a:spLocks noRot="1" noChangeAspect="1" noMove="1" noResize="1" noEditPoints="1" noAdjustHandles="1" noChangeArrowheads="1" noChangeShapeType="1" noTextEdit="1"/>
              </p:cNvSpPr>
              <p:nvPr/>
            </p:nvSpPr>
            <p:spPr>
              <a:xfrm>
                <a:off x="156430" y="1365517"/>
                <a:ext cx="11615182" cy="4585871"/>
              </a:xfrm>
              <a:prstGeom prst="rect">
                <a:avLst/>
              </a:prstGeom>
              <a:blipFill>
                <a:blip r:embed="rId2"/>
                <a:stretch>
                  <a:fillRect l="-1102" t="-1197"/>
                </a:stretch>
              </a:blipFill>
            </p:spPr>
            <p:txBody>
              <a:bodyPr/>
              <a:lstStyle/>
              <a:p>
                <a:r>
                  <a:rPr lang="en-GB">
                    <a:noFill/>
                  </a:rPr>
                  <a:t> </a:t>
                </a:r>
              </a:p>
            </p:txBody>
          </p:sp>
        </mc:Fallback>
      </mc:AlternateContent>
    </p:spTree>
    <p:extLst>
      <p:ext uri="{BB962C8B-B14F-4D97-AF65-F5344CB8AC3E}">
        <p14:creationId xmlns:p14="http://schemas.microsoft.com/office/powerpoint/2010/main" val="234477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3028E6-E094-5E2B-3571-649CD8798EDB}"/>
              </a:ext>
            </a:extLst>
          </p:cNvPr>
          <p:cNvSpPr txBox="1"/>
          <p:nvPr/>
        </p:nvSpPr>
        <p:spPr>
          <a:xfrm>
            <a:off x="156430" y="371217"/>
            <a:ext cx="7753574" cy="524759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Guidance for teachers</a:t>
            </a:r>
            <a:endParaRPr lang="en-GB" sz="2800" b="1"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1900" dirty="0">
                <a:solidFill>
                  <a:srgbClr val="002E63"/>
                </a:solidFill>
                <a:latin typeface="Calibri" panose="020F0502020204030204" pitchFamily="34" charset="0"/>
                <a:cs typeface="Calibri" panose="020F0502020204030204" pitchFamily="34" charset="0"/>
              </a:rPr>
              <a:t>These slides contain 5 daily maths challenges that can be used in the run up to BBC Children</a:t>
            </a:r>
            <a:r>
              <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in Need day </a:t>
            </a:r>
            <a:r>
              <a:rPr kumimoji="0" lang="en-GB" sz="19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lang="en-GB" sz="1900" b="0" i="0" dirty="0">
                <a:solidFill>
                  <a:srgbClr val="002060"/>
                </a:solidFill>
                <a:effectLst/>
                <a:latin typeface="Calibri" panose="020F0502020204030204" pitchFamily="34" charset="0"/>
                <a:cs typeface="Calibri" panose="020F0502020204030204" pitchFamily="34" charset="0"/>
              </a:rPr>
              <a:t>Friday 15th November 2024)</a:t>
            </a:r>
            <a:r>
              <a:rPr kumimoji="0" lang="en-GB" sz="19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en-GB" sz="1900" dirty="0">
                <a:solidFill>
                  <a:srgbClr val="002E63"/>
                </a:solidFill>
                <a:latin typeface="Calibri" panose="020F0502020204030204" pitchFamily="34" charset="0"/>
                <a:cs typeface="Calibri" panose="020F0502020204030204" pitchFamily="34" charset="0"/>
              </a:rPr>
              <a:t>It would be useful to have coins available for some of the challenges so children can work practically.</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Each challenge is followed by a page of suggested discussion prompts to </a:t>
            </a:r>
            <a:r>
              <a:rPr lang="en-GB" sz="1900" dirty="0">
                <a:solidFill>
                  <a:srgbClr val="002E63"/>
                </a:solidFill>
                <a:latin typeface="Calibri" panose="020F0502020204030204" pitchFamily="34" charset="0"/>
                <a:cs typeface="Calibri" panose="020F0502020204030204" pitchFamily="34" charset="0"/>
              </a:rPr>
              <a:t>raise children’s awareness of those needing help and how BBC Children in Need can make a difference. </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19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1900" dirty="0">
                <a:solidFill>
                  <a:srgbClr val="002E63"/>
                </a:solidFill>
                <a:latin typeface="Calibri" panose="020F0502020204030204" pitchFamily="34" charset="0"/>
                <a:cs typeface="Calibri" panose="020F0502020204030204" pitchFamily="34" charset="0"/>
              </a:rPr>
              <a:t>The final discussion prompt encourages schools to consider how they could support BBC Children in Need. You can find some suggestions </a:t>
            </a:r>
            <a:r>
              <a:rPr lang="en-GB" sz="1900" dirty="0">
                <a:solidFill>
                  <a:srgbClr val="002E63"/>
                </a:solidFill>
                <a:latin typeface="Calibri" panose="020F0502020204030204" pitchFamily="34" charset="0"/>
                <a:cs typeface="Calibri" panose="020F0502020204030204" pitchFamily="34" charset="0"/>
                <a:hlinkClick r:id="rId2"/>
              </a:rPr>
              <a:t>here</a:t>
            </a:r>
            <a:r>
              <a:rPr lang="en-GB" sz="1900" dirty="0">
                <a:solidFill>
                  <a:srgbClr val="002E63"/>
                </a:solidFill>
                <a:latin typeface="Calibri" panose="020F0502020204030204" pitchFamily="34" charset="0"/>
                <a:cs typeface="Calibri" panose="020F0502020204030204" pitchFamily="34" charset="0"/>
              </a:rPr>
              <a:t> or </a:t>
            </a:r>
            <a:r>
              <a:rPr lang="en-GB" sz="1900" dirty="0">
                <a:solidFill>
                  <a:srgbClr val="002E63"/>
                </a:solidFill>
                <a:latin typeface="Calibri" panose="020F0502020204030204" pitchFamily="34" charset="0"/>
                <a:cs typeface="Calibri" panose="020F0502020204030204" pitchFamily="34" charset="0"/>
                <a:hlinkClick r:id="rId3"/>
              </a:rPr>
              <a:t>here</a:t>
            </a:r>
            <a:r>
              <a:rPr lang="en-GB" sz="1900" dirty="0">
                <a:solidFill>
                  <a:srgbClr val="002E63"/>
                </a:solidFill>
                <a:latin typeface="Calibri" panose="020F0502020204030204" pitchFamily="34" charset="0"/>
                <a:cs typeface="Calibri" panose="020F0502020204030204" pitchFamily="34" charset="0"/>
              </a:rPr>
              <a:t>.</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We hope you enjoy the challenges. Let us know how you get on!</a:t>
            </a:r>
          </a:p>
        </p:txBody>
      </p:sp>
    </p:spTree>
    <p:extLst>
      <p:ext uri="{BB962C8B-B14F-4D97-AF65-F5344CB8AC3E}">
        <p14:creationId xmlns:p14="http://schemas.microsoft.com/office/powerpoint/2010/main" val="3081133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4729606"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Points to discuss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
        <p:nvSpPr>
          <p:cNvPr id="3" name="TextBox 2">
            <a:extLst>
              <a:ext uri="{FF2B5EF4-FFF2-40B4-BE49-F238E27FC236}">
                <a16:creationId xmlns:a16="http://schemas.microsoft.com/office/drawing/2014/main" id="{74B2547E-E9AF-E096-FA29-EB26DDD0C87B}"/>
              </a:ext>
            </a:extLst>
          </p:cNvPr>
          <p:cNvSpPr txBox="1"/>
          <p:nvPr/>
        </p:nvSpPr>
        <p:spPr>
          <a:xfrm>
            <a:off x="156430" y="1370288"/>
            <a:ext cx="11615182" cy="3493264"/>
          </a:xfrm>
          <a:prstGeom prst="rect">
            <a:avLst/>
          </a:prstGeom>
          <a:noFill/>
        </p:spPr>
        <p:txBody>
          <a:bodyPr wrap="square" rtlCol="0">
            <a:spAutoFit/>
          </a:bodyPr>
          <a:lstStyle/>
          <a:p>
            <a:pPr marL="0" marR="0" lvl="0" indent="0" defTabSz="457200" rtl="0" eaLnBrk="1" fontAlgn="auto" latinLnBrk="0" hangingPunct="1">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Have you ever taken part in a sponsored event?</a:t>
            </a:r>
          </a:p>
          <a:p>
            <a:pPr marL="0" marR="0" lvl="0" indent="0" defTabSz="457200" rtl="0" eaLnBrk="1" fontAlgn="auto" latinLnBrk="0" hangingPunct="1">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What does it mean to be sponsored?</a:t>
            </a:r>
          </a:p>
          <a:p>
            <a:pPr marL="0" marR="0" lvl="0" indent="0" defTabSz="457200" rtl="0" eaLnBrk="1" fontAlgn="auto" latinLnBrk="0" hangingPunct="1">
              <a:spcBef>
                <a:spcPts val="0"/>
              </a:spcBef>
              <a:spcAft>
                <a:spcPts val="600"/>
              </a:spcAft>
              <a:buClrTx/>
              <a:buSzTx/>
              <a:buFontTx/>
              <a:buNone/>
              <a:tabLst/>
              <a:defRPr/>
            </a:pPr>
            <a:endParaRPr lang="en-GB" sz="2800" dirty="0">
              <a:solidFill>
                <a:srgbClr val="002060"/>
              </a:solidFill>
              <a:latin typeface="Calibri" panose="020F0502020204030204" pitchFamily="34"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lang="en-GB" sz="2800" dirty="0">
                <a:solidFill>
                  <a:srgbClr val="002060"/>
                </a:solidFill>
                <a:latin typeface="Calibri" panose="020F0502020204030204" pitchFamily="34" charset="0"/>
                <a:cs typeface="Calibri" panose="020F0502020204030204" pitchFamily="34" charset="0"/>
              </a:rPr>
              <a:t>What sort of things could you do to raise money </a:t>
            </a:r>
            <a:br>
              <a:rPr lang="en-GB" sz="2800" dirty="0">
                <a:solidFill>
                  <a:srgbClr val="002060"/>
                </a:solidFill>
                <a:latin typeface="Calibri" panose="020F0502020204030204" pitchFamily="34" charset="0"/>
                <a:cs typeface="Calibri" panose="020F0502020204030204" pitchFamily="34" charset="0"/>
              </a:rPr>
            </a:br>
            <a:r>
              <a:rPr lang="en-GB" sz="2800" dirty="0">
                <a:solidFill>
                  <a:srgbClr val="002060"/>
                </a:solidFill>
                <a:latin typeface="Calibri" panose="020F0502020204030204" pitchFamily="34" charset="0"/>
                <a:cs typeface="Calibri" panose="020F0502020204030204" pitchFamily="34" charset="0"/>
              </a:rPr>
              <a:t>for BBC Children in Need?</a:t>
            </a:r>
          </a:p>
          <a:p>
            <a:pPr>
              <a:spcAft>
                <a:spcPts val="600"/>
              </a:spcAft>
            </a:pPr>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123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90576A-96A6-55D1-0786-5EEAEDF4E09D}"/>
              </a:ext>
            </a:extLst>
          </p:cNvPr>
          <p:cNvSpPr txBox="1"/>
          <p:nvPr/>
        </p:nvSpPr>
        <p:spPr>
          <a:xfrm>
            <a:off x="156430" y="321518"/>
            <a:ext cx="11325658"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Can you organise an event to raise money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BBC Children in Need?</a:t>
            </a:r>
          </a:p>
        </p:txBody>
      </p:sp>
      <p:pic>
        <p:nvPicPr>
          <p:cNvPr id="6" name="Picture 5" descr="A cartoon of a child wearing a helmet and holding a stick&#10;&#10;Description automatically generated">
            <a:extLst>
              <a:ext uri="{FF2B5EF4-FFF2-40B4-BE49-F238E27FC236}">
                <a16:creationId xmlns:a16="http://schemas.microsoft.com/office/drawing/2014/main" id="{C97B17B2-1C42-24C0-64F4-432771023128}"/>
              </a:ext>
            </a:extLst>
          </p:cNvPr>
          <p:cNvPicPr>
            <a:picLocks noChangeAspect="1"/>
          </p:cNvPicPr>
          <p:nvPr/>
        </p:nvPicPr>
        <p:blipFill>
          <a:blip r:embed="rId2"/>
          <a:stretch>
            <a:fillRect/>
          </a:stretch>
        </p:blipFill>
        <p:spPr>
          <a:xfrm>
            <a:off x="8802005" y="260909"/>
            <a:ext cx="1441247" cy="1736728"/>
          </a:xfrm>
          <a:prstGeom prst="rect">
            <a:avLst/>
          </a:prstGeom>
        </p:spPr>
      </p:pic>
      <p:sp>
        <p:nvSpPr>
          <p:cNvPr id="7" name="TextBox 14">
            <a:extLst>
              <a:ext uri="{FF2B5EF4-FFF2-40B4-BE49-F238E27FC236}">
                <a16:creationId xmlns:a16="http://schemas.microsoft.com/office/drawing/2014/main" id="{ED50D304-39FF-DEB4-D5D5-0B3EFE464CED}"/>
              </a:ext>
            </a:extLst>
          </p:cNvPr>
          <p:cNvSpPr txBox="1"/>
          <p:nvPr/>
        </p:nvSpPr>
        <p:spPr>
          <a:xfrm>
            <a:off x="156430" y="4676675"/>
            <a:ext cx="991789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Remember, small amounts can make a big difference!</a:t>
            </a:r>
          </a:p>
        </p:txBody>
      </p:sp>
      <p:pic>
        <p:nvPicPr>
          <p:cNvPr id="8" name="Picture 7" descr="A yellow and purple clock&#10;&#10;Description automatically generated">
            <a:extLst>
              <a:ext uri="{FF2B5EF4-FFF2-40B4-BE49-F238E27FC236}">
                <a16:creationId xmlns:a16="http://schemas.microsoft.com/office/drawing/2014/main" id="{6E6767F5-1F6D-7AC5-EF99-4C77FC0DCCAF}"/>
              </a:ext>
            </a:extLst>
          </p:cNvPr>
          <p:cNvPicPr>
            <a:picLocks noChangeAspect="1"/>
          </p:cNvPicPr>
          <p:nvPr/>
        </p:nvPicPr>
        <p:blipFill>
          <a:blip r:embed="rId3"/>
          <a:stretch>
            <a:fillRect/>
          </a:stretch>
        </p:blipFill>
        <p:spPr>
          <a:xfrm>
            <a:off x="475428" y="1790158"/>
            <a:ext cx="2179054" cy="2305001"/>
          </a:xfrm>
          <a:prstGeom prst="rect">
            <a:avLst/>
          </a:prstGeom>
        </p:spPr>
      </p:pic>
      <p:pic>
        <p:nvPicPr>
          <p:cNvPr id="9" name="Picture 8" descr="A cake on a stand&#10;&#10;Description automatically generated">
            <a:extLst>
              <a:ext uri="{FF2B5EF4-FFF2-40B4-BE49-F238E27FC236}">
                <a16:creationId xmlns:a16="http://schemas.microsoft.com/office/drawing/2014/main" id="{817388DF-6A16-D53A-14E0-DCB521F67E3C}"/>
              </a:ext>
            </a:extLst>
          </p:cNvPr>
          <p:cNvPicPr>
            <a:picLocks noChangeAspect="1"/>
          </p:cNvPicPr>
          <p:nvPr/>
        </p:nvPicPr>
        <p:blipFill>
          <a:blip r:embed="rId4"/>
          <a:stretch>
            <a:fillRect/>
          </a:stretch>
        </p:blipFill>
        <p:spPr>
          <a:xfrm>
            <a:off x="3040390" y="1965796"/>
            <a:ext cx="2179055" cy="1953724"/>
          </a:xfrm>
          <a:prstGeom prst="rect">
            <a:avLst/>
          </a:prstGeom>
        </p:spPr>
      </p:pic>
      <p:pic>
        <p:nvPicPr>
          <p:cNvPr id="10" name="Picture 9" descr="A purple mask with yellow text&#10;&#10;Description automatically generated">
            <a:extLst>
              <a:ext uri="{FF2B5EF4-FFF2-40B4-BE49-F238E27FC236}">
                <a16:creationId xmlns:a16="http://schemas.microsoft.com/office/drawing/2014/main" id="{CA5633DE-A51A-842B-F06E-ABFA11B64A15}"/>
              </a:ext>
            </a:extLst>
          </p:cNvPr>
          <p:cNvPicPr>
            <a:picLocks noChangeAspect="1"/>
          </p:cNvPicPr>
          <p:nvPr/>
        </p:nvPicPr>
        <p:blipFill>
          <a:blip r:embed="rId5"/>
          <a:stretch>
            <a:fillRect/>
          </a:stretch>
        </p:blipFill>
        <p:spPr>
          <a:xfrm>
            <a:off x="5605352" y="1790158"/>
            <a:ext cx="2418065" cy="2305001"/>
          </a:xfrm>
          <a:prstGeom prst="rect">
            <a:avLst/>
          </a:prstGeom>
        </p:spPr>
      </p:pic>
    </p:spTree>
    <p:extLst>
      <p:ext uri="{BB962C8B-B14F-4D97-AF65-F5344CB8AC3E}">
        <p14:creationId xmlns:p14="http://schemas.microsoft.com/office/powerpoint/2010/main" val="369751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1 </a:t>
            </a:r>
          </a:p>
        </p:txBody>
      </p:sp>
      <p:sp>
        <p:nvSpPr>
          <p:cNvPr id="6" name="TextBox 5">
            <a:extLst>
              <a:ext uri="{FF2B5EF4-FFF2-40B4-BE49-F238E27FC236}">
                <a16:creationId xmlns:a16="http://schemas.microsoft.com/office/drawing/2014/main" id="{1DB75B35-86F7-7F30-A777-E9E777135E6D}"/>
              </a:ext>
            </a:extLst>
          </p:cNvPr>
          <p:cNvSpPr txBox="1"/>
          <p:nvPr/>
        </p:nvSpPr>
        <p:spPr>
          <a:xfrm>
            <a:off x="156430" y="1369730"/>
            <a:ext cx="11615182" cy="4585871"/>
          </a:xfrm>
          <a:prstGeom prst="rect">
            <a:avLst/>
          </a:prstGeom>
          <a:noFill/>
        </p:spPr>
        <p:txBody>
          <a:bodyPr wrap="square" rtlCol="0">
            <a:spAutoFit/>
          </a:bodyPr>
          <a:lstStyle/>
          <a:p>
            <a:pPr marL="0" marR="0" lvl="0" indent="0" defTabSz="457200" rtl="0" eaLnBrk="1" fontAlgn="auto" latinLnBrk="0" hangingPunct="1">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Max has</a:t>
            </a:r>
            <a:r>
              <a:rPr lang="en-GB" sz="2800" dirty="0">
                <a:solidFill>
                  <a:srgbClr val="002E63"/>
                </a:solidFill>
                <a:latin typeface="Calibri" panose="020F0502020204030204" pitchFamily="34" charset="0"/>
                <a:cs typeface="Calibri" panose="020F0502020204030204" pitchFamily="34" charset="0"/>
              </a:rPr>
              <a:t> these coins.</a:t>
            </a:r>
          </a:p>
          <a:p>
            <a:pPr marL="0" marR="0" lvl="0" indent="0" defTabSz="457200" rtl="0" eaLnBrk="1" fontAlgn="auto" latinLnBrk="0" hangingPunct="1">
              <a:spcBef>
                <a:spcPts val="0"/>
              </a:spcBef>
              <a:spcAft>
                <a:spcPts val="600"/>
              </a:spcAft>
              <a:buClrTx/>
              <a:buSzTx/>
              <a:buFontTx/>
              <a:buNone/>
              <a:tabLst/>
              <a:defRPr/>
            </a:pPr>
            <a:endParaRPr lang="en-GB" sz="28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endParaRPr lang="en-GB" sz="28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endParaRPr lang="en-GB" sz="28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spcBef>
                <a:spcPts val="0"/>
              </a:spcBef>
              <a:spcAft>
                <a:spcPts val="600"/>
              </a:spcAft>
              <a:buClrTx/>
              <a:buSzTx/>
              <a:buFontTx/>
              <a:buNone/>
              <a:tabLst/>
              <a:defRPr/>
            </a:pPr>
            <a:r>
              <a:rPr lang="en-GB" sz="2800" dirty="0">
                <a:solidFill>
                  <a:srgbClr val="002E63"/>
                </a:solidFill>
                <a:latin typeface="Calibri" panose="020F0502020204030204" pitchFamily="34" charset="0"/>
                <a:cs typeface="Calibri" panose="020F0502020204030204" pitchFamily="34" charset="0"/>
              </a:rPr>
              <a:t>He donates two coins to BBC Children in Need.</a:t>
            </a:r>
          </a:p>
          <a:p>
            <a:pPr marL="0" marR="0" lvl="0" indent="0" defTabSz="457200" rtl="0" eaLnBrk="1" fontAlgn="auto" latinLnBrk="0" hangingPunct="1">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How much money could Max have donated?</a:t>
            </a:r>
          </a:p>
          <a:p>
            <a:pPr>
              <a:spcAft>
                <a:spcPts val="600"/>
              </a:spcAft>
              <a:defRPr/>
            </a:pPr>
            <a:r>
              <a:rPr lang="en-GB" sz="2800" dirty="0">
                <a:solidFill>
                  <a:srgbClr val="002060"/>
                </a:solidFill>
                <a:latin typeface="Calibri" panose="020F0502020204030204" pitchFamily="34" charset="0"/>
                <a:cs typeface="Calibri" panose="020F0502020204030204" pitchFamily="34" charset="0"/>
              </a:rPr>
              <a:t>There are 28 different possible answers.</a:t>
            </a:r>
          </a:p>
          <a:p>
            <a:pPr>
              <a:spcAft>
                <a:spcPts val="600"/>
              </a:spcAft>
              <a:defRPr/>
            </a:pPr>
            <a:r>
              <a:rPr kumimoji="0" lang="en-GB"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Can you find them all?</a:t>
            </a:r>
          </a:p>
          <a:p>
            <a:endParaRPr lang="en-GB" sz="2800" dirty="0">
              <a:solidFill>
                <a:srgbClr val="002E63"/>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6F4C38CE-4436-1033-0702-F4578A6613D1}"/>
              </a:ext>
            </a:extLst>
          </p:cNvPr>
          <p:cNvGrpSpPr/>
          <p:nvPr/>
        </p:nvGrpSpPr>
        <p:grpSpPr>
          <a:xfrm>
            <a:off x="288409" y="1807837"/>
            <a:ext cx="7805785" cy="1410851"/>
            <a:chOff x="189281" y="2028199"/>
            <a:chExt cx="9384932" cy="1756920"/>
          </a:xfrm>
        </p:grpSpPr>
        <p:pic>
          <p:nvPicPr>
            <p:cNvPr id="8" name="Picture 2" descr="A silver coin with a logo on it&#10;&#10;Description automatically generated">
              <a:extLst>
                <a:ext uri="{FF2B5EF4-FFF2-40B4-BE49-F238E27FC236}">
                  <a16:creationId xmlns:a16="http://schemas.microsoft.com/office/drawing/2014/main" id="{423BDC17-6219-E47F-64E8-A0A6C16A0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600" y="2252641"/>
              <a:ext cx="1312864" cy="13080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 silver coin with a cartoon animal on it&#10;&#10;Description automatically generated">
              <a:extLst>
                <a:ext uri="{FF2B5EF4-FFF2-40B4-BE49-F238E27FC236}">
                  <a16:creationId xmlns:a16="http://schemas.microsoft.com/office/drawing/2014/main" id="{B9675C9F-7BC5-1FB8-A27D-DE712CCDD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231" y="2216441"/>
              <a:ext cx="1549372" cy="13804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 close up of a coin&#10;&#10;Description automatically generated">
              <a:extLst>
                <a:ext uri="{FF2B5EF4-FFF2-40B4-BE49-F238E27FC236}">
                  <a16:creationId xmlns:a16="http://schemas.microsoft.com/office/drawing/2014/main" id="{362CEF83-4733-5AF5-6473-066979AF6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281" y="2271948"/>
              <a:ext cx="1380437" cy="12694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A silver coin with a crown and flowers&#10;&#10;Description automatically generated">
              <a:extLst>
                <a:ext uri="{FF2B5EF4-FFF2-40B4-BE49-F238E27FC236}">
                  <a16:creationId xmlns:a16="http://schemas.microsoft.com/office/drawing/2014/main" id="{51A652E1-B69F-A241-376A-D0313A83D9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7735" y="2216441"/>
              <a:ext cx="1380437" cy="13804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 close up of a coin&#10;&#10;Description automatically generated">
              <a:extLst>
                <a:ext uri="{FF2B5EF4-FFF2-40B4-BE49-F238E27FC236}">
                  <a16:creationId xmlns:a16="http://schemas.microsoft.com/office/drawing/2014/main" id="{8BAC3002-78CE-7750-BC91-34BDC18121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0575" y="2223681"/>
              <a:ext cx="1380437" cy="13659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A gold coin with a silver and yellow design&#10;&#10;Description automatically generated">
              <a:extLst>
                <a:ext uri="{FF2B5EF4-FFF2-40B4-BE49-F238E27FC236}">
                  <a16:creationId xmlns:a16="http://schemas.microsoft.com/office/drawing/2014/main" id="{1B53D1B2-2DA0-345D-F35D-3C6785E237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4841" y="2028199"/>
              <a:ext cx="1549372" cy="17569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A silver coin with a person holding a bag&#10;&#10;Description automatically generated">
              <a:extLst>
                <a:ext uri="{FF2B5EF4-FFF2-40B4-BE49-F238E27FC236}">
                  <a16:creationId xmlns:a16="http://schemas.microsoft.com/office/drawing/2014/main" id="{8FB6B3A9-E930-C7C9-CAE8-E7BA87766D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8216" y="2134387"/>
              <a:ext cx="1549372" cy="15445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A yellow coin with a design on it&#10;&#10;Description automatically generated">
              <a:extLst>
                <a:ext uri="{FF2B5EF4-FFF2-40B4-BE49-F238E27FC236}">
                  <a16:creationId xmlns:a16="http://schemas.microsoft.com/office/drawing/2014/main" id="{53C7FBDB-100E-3A52-C997-7A50C55D67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6269" y="2298495"/>
              <a:ext cx="1380437" cy="12163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14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9F5E2565-24D3-0B52-E381-F1FAD1C1518F}"/>
              </a:ext>
            </a:extLst>
          </p:cNvPr>
          <p:cNvSpPr txBox="1"/>
          <p:nvPr/>
        </p:nvSpPr>
        <p:spPr>
          <a:xfrm>
            <a:off x="156430" y="1365517"/>
            <a:ext cx="11615182" cy="407803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3p, 6p, 11p, 21p, 51p, £1 and 1p, £2 and 1p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7p, 12p, 22p, 52p, £1 and 2p, £2 and 2p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15p, 25p, 55p, £1 and 5p, £2 and 5p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30p, 60p, £1 and 10p, £2 and 10p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70p, £1 and 20p, £2 and 20p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£1 and 50p, £2 and 50p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£3</a:t>
            </a:r>
          </a:p>
          <a:p>
            <a:endParaRPr lang="en-GB" sz="2800" dirty="0">
              <a:solidFill>
                <a:srgbClr val="0C2C6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123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502517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Points to discuss </a:t>
            </a:r>
          </a:p>
        </p:txBody>
      </p:sp>
      <p:sp>
        <p:nvSpPr>
          <p:cNvPr id="2" name="TextBox 1">
            <a:extLst>
              <a:ext uri="{FF2B5EF4-FFF2-40B4-BE49-F238E27FC236}">
                <a16:creationId xmlns:a16="http://schemas.microsoft.com/office/drawing/2014/main" id="{616815CD-5849-9733-6684-A945BA53F506}"/>
              </a:ext>
            </a:extLst>
          </p:cNvPr>
          <p:cNvSpPr txBox="1"/>
          <p:nvPr/>
        </p:nvSpPr>
        <p:spPr>
          <a:xfrm>
            <a:off x="156430" y="1365517"/>
            <a:ext cx="11615182" cy="3262432"/>
          </a:xfrm>
          <a:prstGeom prst="rect">
            <a:avLst/>
          </a:prstGeom>
          <a:noFill/>
        </p:spPr>
        <p:txBody>
          <a:bodyPr wrap="square" rtlCol="0">
            <a:spAutoFit/>
          </a:bodyPr>
          <a:lstStyle/>
          <a:p>
            <a:pPr>
              <a:spcAft>
                <a:spcPts val="600"/>
              </a:spcAft>
            </a:pPr>
            <a:r>
              <a:rPr lang="en-GB" sz="2800" dirty="0">
                <a:solidFill>
                  <a:srgbClr val="002060"/>
                </a:solidFill>
                <a:latin typeface="Calibri" panose="020F0502020204030204" pitchFamily="34" charset="0"/>
                <a:cs typeface="Calibri" panose="020F0502020204030204" pitchFamily="34" charset="0"/>
              </a:rPr>
              <a:t>What is BBC Children in Need?</a:t>
            </a:r>
          </a:p>
          <a:p>
            <a:pPr>
              <a:spcAft>
                <a:spcPts val="600"/>
              </a:spcAft>
            </a:pPr>
            <a:endParaRPr lang="en-GB" sz="1600" dirty="0">
              <a:solidFill>
                <a:srgbClr val="002060"/>
              </a:solidFill>
              <a:latin typeface="Calibri" panose="020F0502020204030204" pitchFamily="34" charset="0"/>
              <a:cs typeface="Calibri" panose="020F0502020204030204" pitchFamily="34" charset="0"/>
            </a:endParaRPr>
          </a:p>
          <a:p>
            <a:pPr>
              <a:spcAft>
                <a:spcPts val="600"/>
              </a:spcAft>
            </a:pPr>
            <a:r>
              <a:rPr lang="en-GB" sz="2800" dirty="0">
                <a:solidFill>
                  <a:srgbClr val="002060"/>
                </a:solidFill>
                <a:latin typeface="Calibri" panose="020F0502020204030204" pitchFamily="34" charset="0"/>
                <a:cs typeface="Calibri" panose="020F0502020204030204" pitchFamily="34" charset="0"/>
              </a:rPr>
              <a:t>Why might some children need help?</a:t>
            </a:r>
          </a:p>
          <a:p>
            <a:pPr>
              <a:spcAft>
                <a:spcPts val="600"/>
              </a:spcAft>
            </a:pPr>
            <a:endParaRPr lang="en-GB" sz="1600" dirty="0">
              <a:solidFill>
                <a:srgbClr val="002060"/>
              </a:solidFill>
              <a:latin typeface="Calibri" panose="020F0502020204030204" pitchFamily="34" charset="0"/>
              <a:cs typeface="Calibri" panose="020F0502020204030204" pitchFamily="34" charset="0"/>
            </a:endParaRPr>
          </a:p>
          <a:p>
            <a:pPr>
              <a:spcAft>
                <a:spcPts val="600"/>
              </a:spcAft>
            </a:pPr>
            <a:r>
              <a:rPr lang="en-GB" sz="2800" dirty="0">
                <a:solidFill>
                  <a:srgbClr val="002060"/>
                </a:solidFill>
                <a:latin typeface="Calibri" panose="020F0502020204030204" pitchFamily="34" charset="0"/>
                <a:cs typeface="Calibri" panose="020F0502020204030204" pitchFamily="34" charset="0"/>
              </a:rPr>
              <a:t>How does BBC Children in Need help? </a:t>
            </a:r>
          </a:p>
          <a:p>
            <a:pPr>
              <a:spcAft>
                <a:spcPts val="600"/>
              </a:spcAft>
            </a:pPr>
            <a:endParaRPr lang="en-GB" sz="2800" dirty="0">
              <a:solidFill>
                <a:srgbClr val="002060"/>
              </a:solidFill>
              <a:latin typeface="Calibri" panose="020F0502020204030204" pitchFamily="34" charset="0"/>
              <a:cs typeface="Calibri" panose="020F0502020204030204" pitchFamily="34" charset="0"/>
            </a:endParaRPr>
          </a:p>
          <a:p>
            <a:endParaRPr lang="en-GB"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02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BF5F06-BE78-950A-7F7E-BB3DF332C988}"/>
              </a:ext>
            </a:extLst>
          </p:cNvPr>
          <p:cNvSpPr txBox="1"/>
          <p:nvPr/>
        </p:nvSpPr>
        <p:spPr>
          <a:xfrm>
            <a:off x="156430" y="371217"/>
            <a:ext cx="7753574" cy="6355586"/>
          </a:xfrm>
          <a:prstGeom prst="rect">
            <a:avLst/>
          </a:prstGeom>
          <a:noFill/>
        </p:spPr>
        <p:txBody>
          <a:bodyPr wrap="square" rtlCol="0">
            <a:spAutoFit/>
          </a:bodyPr>
          <a:lstStyle/>
          <a:p>
            <a:pPr defTabSz="457200">
              <a:spcAft>
                <a:spcPts val="600"/>
              </a:spcAft>
              <a:defRPr/>
            </a:pPr>
            <a:r>
              <a:rPr lang="en-GB" sz="2800" b="1" dirty="0">
                <a:solidFill>
                  <a:srgbClr val="002E63"/>
                </a:solidFill>
                <a:latin typeface="Calibri" panose="020F0502020204030204" pitchFamily="34" charset="0"/>
                <a:cs typeface="Calibri" panose="020F0502020204030204" pitchFamily="34" charset="0"/>
              </a:rPr>
              <a:t>Notes from BBC Children in Need</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0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19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What is BBC Children in Need?</a:t>
            </a:r>
          </a:p>
          <a:p>
            <a:pPr defTabSz="457200">
              <a:spcAft>
                <a:spcPts val="600"/>
              </a:spcAft>
              <a:defRPr/>
            </a:pPr>
            <a:r>
              <a:rPr lang="en-GB" sz="1900" dirty="0">
                <a:solidFill>
                  <a:srgbClr val="002E63"/>
                </a:solidFill>
                <a:latin typeface="Calibri" panose="020F0502020204030204" pitchFamily="34" charset="0"/>
                <a:cs typeface="Calibri" panose="020F0502020204030204" pitchFamily="34" charset="0"/>
              </a:rPr>
              <a:t>BBC Children in Need is a charity that helps children who need it the most.</a:t>
            </a:r>
          </a:p>
          <a:p>
            <a:pPr defTabSz="457200">
              <a:spcAft>
                <a:spcPts val="600"/>
              </a:spcAf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1900" dirty="0">
                <a:solidFill>
                  <a:srgbClr val="FF0000"/>
                </a:solidFill>
                <a:latin typeface="Calibri" panose="020F0502020204030204" pitchFamily="34" charset="0"/>
                <a:cs typeface="Calibri" panose="020F0502020204030204" pitchFamily="34" charset="0"/>
              </a:rPr>
              <a:t>Why might some children need help?</a:t>
            </a:r>
          </a:p>
          <a:p>
            <a:pPr defTabSz="457200">
              <a:spcAft>
                <a:spcPts val="600"/>
              </a:spcAft>
              <a:defRPr/>
            </a:pPr>
            <a:r>
              <a:rPr lang="en-GB" sz="19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Some children are facing difficult challenges in their lives and need support from BBC Children in Need. </a:t>
            </a:r>
            <a:r>
              <a:rPr lang="en-GB" sz="19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For example, some </a:t>
            </a:r>
            <a:r>
              <a:rPr lang="en-GB" sz="1900" dirty="0">
                <a:solidFill>
                  <a:srgbClr val="002E63"/>
                </a:solidFill>
                <a:latin typeface="Calibri" panose="020F0502020204030204" pitchFamily="34" charset="0"/>
                <a:cs typeface="Calibri" panose="020F0502020204030204" pitchFamily="34" charset="0"/>
              </a:rPr>
              <a:t>families may need help to buy food and stay warm. Some children may also need special medicine or help with caring for other members of their family.</a:t>
            </a:r>
            <a:endParaRPr lang="en-GB" sz="19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br>
              <a:rPr lang="en-GB" sz="1900" dirty="0">
                <a:solidFill>
                  <a:srgbClr val="002E63"/>
                </a:solidFill>
                <a:latin typeface="Calibri" panose="020F0502020204030204" pitchFamily="34" charset="0"/>
                <a:cs typeface="Calibri" panose="020F0502020204030204" pitchFamily="34" charset="0"/>
              </a:rPr>
            </a:br>
            <a:r>
              <a:rPr lang="en-GB" sz="1900" dirty="0">
                <a:solidFill>
                  <a:srgbClr val="FF0000"/>
                </a:solidFill>
                <a:latin typeface="Calibri" panose="020F0502020204030204" pitchFamily="34" charset="0"/>
                <a:cs typeface="Calibri" panose="020F0502020204030204" pitchFamily="34" charset="0"/>
              </a:rPr>
              <a:t>How does BBC Children in Need help?</a:t>
            </a:r>
          </a:p>
          <a:p>
            <a:pPr defTabSz="457200">
              <a:spcAft>
                <a:spcPts val="600"/>
              </a:spcAft>
              <a:defRPr/>
            </a:pPr>
            <a:r>
              <a:rPr lang="en-GB" sz="1900" kern="1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BBC Children in Need helps us to think about other children that might not be as fortunate as we are and encourages everyone to get involved and raise money to help others. </a:t>
            </a: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19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488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F2770C-96DF-7CB5-F0C3-64103876EAEF}"/>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Challenge 2 </a:t>
            </a:r>
          </a:p>
        </p:txBody>
      </p:sp>
      <p:sp>
        <p:nvSpPr>
          <p:cNvPr id="3" name="TextBox 2">
            <a:extLst>
              <a:ext uri="{FF2B5EF4-FFF2-40B4-BE49-F238E27FC236}">
                <a16:creationId xmlns:a16="http://schemas.microsoft.com/office/drawing/2014/main" id="{2A1AFB97-3F66-9062-D0AE-24E8D11D27DC}"/>
              </a:ext>
            </a:extLst>
          </p:cNvPr>
          <p:cNvSpPr txBox="1"/>
          <p:nvPr/>
        </p:nvSpPr>
        <p:spPr>
          <a:xfrm>
            <a:off x="156430" y="1382433"/>
            <a:ext cx="11615182" cy="560153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alibri" panose="020F0502020204030204" pitchFamily="34" charset="0"/>
                <a:cs typeface="Calibri" panose="020F0502020204030204" pitchFamily="34" charset="0"/>
              </a:rPr>
              <a:t>On the 1</a:t>
            </a:r>
            <a:r>
              <a:rPr lang="en-GB" sz="2800" baseline="30000" dirty="0">
                <a:solidFill>
                  <a:srgbClr val="002E63"/>
                </a:solidFill>
                <a:latin typeface="Calibri" panose="020F0502020204030204" pitchFamily="34" charset="0"/>
                <a:cs typeface="Calibri" panose="020F0502020204030204" pitchFamily="34" charset="0"/>
              </a:rPr>
              <a:t>st</a:t>
            </a:r>
            <a:r>
              <a:rPr lang="en-GB" sz="2800" dirty="0">
                <a:solidFill>
                  <a:srgbClr val="002E63"/>
                </a:solidFill>
                <a:latin typeface="Calibri" panose="020F0502020204030204" pitchFamily="34" charset="0"/>
                <a:cs typeface="Calibri" panose="020F0502020204030204" pitchFamily="34" charset="0"/>
              </a:rPr>
              <a:t> November, Jo saves 2p.</a:t>
            </a: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On the 2</a:t>
            </a:r>
            <a:r>
              <a:rPr kumimoji="0" lang="en-GB" sz="2800" b="0" i="0" u="none" strike="noStrike" kern="1200" cap="none" spc="0" normalizeH="0" baseline="30000" noProof="0" dirty="0">
                <a:ln>
                  <a:noFill/>
                </a:ln>
                <a:solidFill>
                  <a:srgbClr val="002E63"/>
                </a:solidFill>
                <a:effectLst/>
                <a:uLnTx/>
                <a:uFillTx/>
                <a:latin typeface="Calibri" panose="020F0502020204030204" pitchFamily="34" charset="0"/>
                <a:cs typeface="Calibri" panose="020F0502020204030204" pitchFamily="34" charset="0"/>
              </a:rPr>
              <a:t>nd</a:t>
            </a:r>
            <a:r>
              <a:rPr kumimoji="0" lang="en-GB" sz="28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Jo saves 4p.</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alibri" panose="020F0502020204030204" pitchFamily="34" charset="0"/>
                <a:cs typeface="Calibri" panose="020F0502020204030204" pitchFamily="34" charset="0"/>
              </a:rPr>
              <a:t>On the 3</a:t>
            </a:r>
            <a:r>
              <a:rPr lang="en-GB" sz="2800" baseline="30000" dirty="0">
                <a:solidFill>
                  <a:srgbClr val="002E63"/>
                </a:solidFill>
                <a:latin typeface="Calibri" panose="020F0502020204030204" pitchFamily="34" charset="0"/>
                <a:cs typeface="Calibri" panose="020F0502020204030204" pitchFamily="34" charset="0"/>
              </a:rPr>
              <a:t>rd</a:t>
            </a:r>
            <a:r>
              <a:rPr lang="en-GB" sz="2800" dirty="0">
                <a:solidFill>
                  <a:srgbClr val="002E63"/>
                </a:solidFill>
                <a:latin typeface="Calibri" panose="020F0502020204030204" pitchFamily="34" charset="0"/>
                <a:cs typeface="Calibri" panose="020F0502020204030204" pitchFamily="34" charset="0"/>
              </a:rPr>
              <a:t>, Jo saves 6p.</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Jo continues to save 2p more each day.</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alibri" panose="020F0502020204030204" pitchFamily="34" charset="0"/>
                <a:cs typeface="Calibri" panose="020F0502020204030204" pitchFamily="34" charset="0"/>
              </a:rPr>
              <a:t>How much does Jo save in total after 1 week?</a:t>
            </a: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alibri" panose="020F0502020204030204" pitchFamily="34" charset="0"/>
                <a:cs typeface="Calibri" panose="020F0502020204030204" pitchFamily="34" charset="0"/>
              </a:rPr>
              <a:t>How much does Jo save in total after 2 weeks?</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endParaRPr kumimoji="0" lang="en-GB" sz="2800" b="0"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endParaRPr>
          </a:p>
          <a:p>
            <a:pPr>
              <a:spcAft>
                <a:spcPts val="600"/>
              </a:spcAft>
            </a:pPr>
            <a:endParaRPr lang="en-GB" sz="2800" dirty="0">
              <a:solidFill>
                <a:srgbClr val="002E63"/>
              </a:solidFill>
              <a:latin typeface="Calibri" panose="020F0502020204030204" pitchFamily="34" charset="0"/>
              <a:cs typeface="Calibri" panose="020F0502020204030204" pitchFamily="34" charset="0"/>
            </a:endParaRPr>
          </a:p>
        </p:txBody>
      </p:sp>
      <p:pic>
        <p:nvPicPr>
          <p:cNvPr id="4" name="Picture 3" descr="A close up of a coin&#10;&#10;Description automatically generated">
            <a:extLst>
              <a:ext uri="{FF2B5EF4-FFF2-40B4-BE49-F238E27FC236}">
                <a16:creationId xmlns:a16="http://schemas.microsoft.com/office/drawing/2014/main" id="{0CFD9D6A-AA86-39C0-6907-488BC851A8F8}"/>
              </a:ext>
            </a:extLst>
          </p:cNvPr>
          <p:cNvPicPr>
            <a:picLocks noChangeAspect="1"/>
          </p:cNvPicPr>
          <p:nvPr/>
        </p:nvPicPr>
        <p:blipFill>
          <a:blip r:embed="rId2"/>
          <a:stretch>
            <a:fillRect/>
          </a:stretch>
        </p:blipFill>
        <p:spPr>
          <a:xfrm>
            <a:off x="5198036" y="1342603"/>
            <a:ext cx="586558" cy="580406"/>
          </a:xfrm>
          <a:prstGeom prst="rect">
            <a:avLst/>
          </a:prstGeom>
        </p:spPr>
      </p:pic>
      <p:pic>
        <p:nvPicPr>
          <p:cNvPr id="5" name="Picture 4" descr="A close up of a coin&#10;&#10;Description automatically generated">
            <a:extLst>
              <a:ext uri="{FF2B5EF4-FFF2-40B4-BE49-F238E27FC236}">
                <a16:creationId xmlns:a16="http://schemas.microsoft.com/office/drawing/2014/main" id="{6E8447F9-237B-8099-8A41-885DD05DF5C1}"/>
              </a:ext>
            </a:extLst>
          </p:cNvPr>
          <p:cNvPicPr>
            <a:picLocks noChangeAspect="1"/>
          </p:cNvPicPr>
          <p:nvPr/>
        </p:nvPicPr>
        <p:blipFill>
          <a:blip r:embed="rId2"/>
          <a:stretch>
            <a:fillRect/>
          </a:stretch>
        </p:blipFill>
        <p:spPr>
          <a:xfrm>
            <a:off x="5198036" y="1872080"/>
            <a:ext cx="586558" cy="580406"/>
          </a:xfrm>
          <a:prstGeom prst="rect">
            <a:avLst/>
          </a:prstGeom>
        </p:spPr>
      </p:pic>
      <p:pic>
        <p:nvPicPr>
          <p:cNvPr id="6" name="Picture 5" descr="A close up of a coin&#10;&#10;Description automatically generated">
            <a:extLst>
              <a:ext uri="{FF2B5EF4-FFF2-40B4-BE49-F238E27FC236}">
                <a16:creationId xmlns:a16="http://schemas.microsoft.com/office/drawing/2014/main" id="{6E49E605-4AF6-0003-361A-367A3415674A}"/>
              </a:ext>
            </a:extLst>
          </p:cNvPr>
          <p:cNvPicPr>
            <a:picLocks noChangeAspect="1"/>
          </p:cNvPicPr>
          <p:nvPr/>
        </p:nvPicPr>
        <p:blipFill>
          <a:blip r:embed="rId2"/>
          <a:stretch>
            <a:fillRect/>
          </a:stretch>
        </p:blipFill>
        <p:spPr>
          <a:xfrm>
            <a:off x="5198036" y="2386078"/>
            <a:ext cx="586558" cy="580406"/>
          </a:xfrm>
          <a:prstGeom prst="rect">
            <a:avLst/>
          </a:prstGeom>
        </p:spPr>
      </p:pic>
      <p:pic>
        <p:nvPicPr>
          <p:cNvPr id="7" name="Picture 6" descr="A close up of a coin&#10;&#10;Description automatically generated">
            <a:extLst>
              <a:ext uri="{FF2B5EF4-FFF2-40B4-BE49-F238E27FC236}">
                <a16:creationId xmlns:a16="http://schemas.microsoft.com/office/drawing/2014/main" id="{268F3996-21D9-DDED-A325-55EF3E721690}"/>
              </a:ext>
            </a:extLst>
          </p:cNvPr>
          <p:cNvPicPr>
            <a:picLocks noChangeAspect="1"/>
          </p:cNvPicPr>
          <p:nvPr/>
        </p:nvPicPr>
        <p:blipFill>
          <a:blip r:embed="rId2"/>
          <a:stretch>
            <a:fillRect/>
          </a:stretch>
        </p:blipFill>
        <p:spPr>
          <a:xfrm>
            <a:off x="5774748" y="1872080"/>
            <a:ext cx="586558" cy="580406"/>
          </a:xfrm>
          <a:prstGeom prst="rect">
            <a:avLst/>
          </a:prstGeom>
        </p:spPr>
      </p:pic>
      <p:pic>
        <p:nvPicPr>
          <p:cNvPr id="8" name="Picture 7" descr="A close up of a coin&#10;&#10;Description automatically generated">
            <a:extLst>
              <a:ext uri="{FF2B5EF4-FFF2-40B4-BE49-F238E27FC236}">
                <a16:creationId xmlns:a16="http://schemas.microsoft.com/office/drawing/2014/main" id="{058D8720-072B-1387-BE48-2883AD3A359D}"/>
              </a:ext>
            </a:extLst>
          </p:cNvPr>
          <p:cNvPicPr>
            <a:picLocks noChangeAspect="1"/>
          </p:cNvPicPr>
          <p:nvPr/>
        </p:nvPicPr>
        <p:blipFill>
          <a:blip r:embed="rId2"/>
          <a:stretch>
            <a:fillRect/>
          </a:stretch>
        </p:blipFill>
        <p:spPr>
          <a:xfrm>
            <a:off x="5774748" y="2386078"/>
            <a:ext cx="586558" cy="580406"/>
          </a:xfrm>
          <a:prstGeom prst="rect">
            <a:avLst/>
          </a:prstGeom>
        </p:spPr>
      </p:pic>
      <p:pic>
        <p:nvPicPr>
          <p:cNvPr id="9" name="Picture 8" descr="A close up of a coin&#10;&#10;Description automatically generated">
            <a:extLst>
              <a:ext uri="{FF2B5EF4-FFF2-40B4-BE49-F238E27FC236}">
                <a16:creationId xmlns:a16="http://schemas.microsoft.com/office/drawing/2014/main" id="{C58DB870-488E-0354-2171-FE668BDED3C0}"/>
              </a:ext>
            </a:extLst>
          </p:cNvPr>
          <p:cNvPicPr>
            <a:picLocks noChangeAspect="1"/>
          </p:cNvPicPr>
          <p:nvPr/>
        </p:nvPicPr>
        <p:blipFill>
          <a:blip r:embed="rId2"/>
          <a:stretch>
            <a:fillRect/>
          </a:stretch>
        </p:blipFill>
        <p:spPr>
          <a:xfrm>
            <a:off x="6361306" y="2386078"/>
            <a:ext cx="586558" cy="580406"/>
          </a:xfrm>
          <a:prstGeom prst="rect">
            <a:avLst/>
          </a:prstGeom>
        </p:spPr>
      </p:pic>
    </p:spTree>
    <p:extLst>
      <p:ext uri="{BB962C8B-B14F-4D97-AF65-F5344CB8AC3E}">
        <p14:creationId xmlns:p14="http://schemas.microsoft.com/office/powerpoint/2010/main" val="14018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3348001"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rgbClr val="002E63"/>
                </a:solidFill>
                <a:latin typeface="Calibri" panose="020F0502020204030204" pitchFamily="34" charset="0"/>
                <a:cs typeface="Calibri" panose="020F0502020204030204" pitchFamily="34" charset="0"/>
              </a:rPr>
              <a:t>Answers</a:t>
            </a: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 </a:t>
            </a:r>
          </a:p>
        </p:txBody>
      </p:sp>
      <p:sp>
        <p:nvSpPr>
          <p:cNvPr id="21" name="TextBox 20">
            <a:extLst>
              <a:ext uri="{FF2B5EF4-FFF2-40B4-BE49-F238E27FC236}">
                <a16:creationId xmlns:a16="http://schemas.microsoft.com/office/drawing/2014/main" id="{05E8F1C4-8283-040E-7779-89394D9B115E}"/>
              </a:ext>
            </a:extLst>
          </p:cNvPr>
          <p:cNvSpPr txBox="1"/>
          <p:nvPr/>
        </p:nvSpPr>
        <p:spPr>
          <a:xfrm>
            <a:off x="156430" y="1365517"/>
            <a:ext cx="11615182" cy="255454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Jo saves 56p in 1 week.</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70C0"/>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70C0"/>
                </a:solidFill>
                <a:latin typeface="Calibri" panose="020F0502020204030204" pitchFamily="34" charset="0"/>
                <a:cs typeface="Calibri" panose="020F0502020204030204" pitchFamily="34" charset="0"/>
              </a:rPr>
              <a:t>Jo saves £2 and 10p in 2 weeks.</a:t>
            </a:r>
          </a:p>
          <a:p>
            <a:pPr marL="0" marR="0" lvl="0" indent="0" defTabSz="457200" rtl="0" eaLnBrk="1" fontAlgn="auto" latinLnBrk="0" hangingPunct="1">
              <a:lnSpc>
                <a:spcPct val="100000"/>
              </a:lnSpc>
              <a:spcBef>
                <a:spcPts val="0"/>
              </a:spcBef>
              <a:spcAft>
                <a:spcPts val="600"/>
              </a:spcAft>
              <a:buClrTx/>
              <a:buSzTx/>
              <a:buFontTx/>
              <a:buNone/>
              <a:tabLst/>
              <a:defRPr/>
            </a:pPr>
            <a:endParaRPr lang="en-GB" sz="2800" dirty="0">
              <a:solidFill>
                <a:srgbClr val="002E63"/>
              </a:solidFill>
              <a:latin typeface="Calibri" panose="020F0502020204030204" pitchFamily="34" charset="0"/>
              <a:cs typeface="Calibri" panose="020F0502020204030204" pitchFamily="34" charset="0"/>
            </a:endParaRPr>
          </a:p>
          <a:p>
            <a:pPr marL="0" marR="0" lvl="0" indent="0" defTabSz="457200" rtl="0" eaLnBrk="1" fontAlgn="auto" latinLnBrk="0" hangingPunct="1">
              <a:lnSpc>
                <a:spcPct val="100000"/>
              </a:lnSpc>
              <a:spcBef>
                <a:spcPts val="0"/>
              </a:spcBef>
              <a:spcAft>
                <a:spcPts val="600"/>
              </a:spcAft>
              <a:buClrTx/>
              <a:buSzTx/>
              <a:buFontTx/>
              <a:buNone/>
              <a:tabLst/>
              <a:defRPr/>
            </a:pPr>
            <a:r>
              <a:rPr lang="en-GB" sz="2800" dirty="0">
                <a:solidFill>
                  <a:srgbClr val="002E63"/>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87745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04BDD99-066F-826D-CBE8-2587C56779FB}"/>
              </a:ext>
            </a:extLst>
          </p:cNvPr>
          <p:cNvSpPr txBox="1"/>
          <p:nvPr/>
        </p:nvSpPr>
        <p:spPr>
          <a:xfrm>
            <a:off x="156430" y="264257"/>
            <a:ext cx="5025170"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E63"/>
                </a:solidFill>
                <a:effectLst/>
                <a:uLnTx/>
                <a:uFillTx/>
                <a:latin typeface="Calibri" panose="020F0502020204030204" pitchFamily="34" charset="0"/>
                <a:cs typeface="Calibri" panose="020F0502020204030204" pitchFamily="34" charset="0"/>
              </a:rPr>
              <a:t>Points to discuss </a:t>
            </a:r>
          </a:p>
        </p:txBody>
      </p:sp>
      <p:sp>
        <p:nvSpPr>
          <p:cNvPr id="2" name="TextBox 1">
            <a:extLst>
              <a:ext uri="{FF2B5EF4-FFF2-40B4-BE49-F238E27FC236}">
                <a16:creationId xmlns:a16="http://schemas.microsoft.com/office/drawing/2014/main" id="{0AC3BEB8-7268-10EB-FA13-B08F1442E8A6}"/>
              </a:ext>
            </a:extLst>
          </p:cNvPr>
          <p:cNvSpPr txBox="1"/>
          <p:nvPr/>
        </p:nvSpPr>
        <p:spPr>
          <a:xfrm>
            <a:off x="156430" y="1365517"/>
            <a:ext cx="11615182" cy="3570208"/>
          </a:xfrm>
          <a:prstGeom prst="rect">
            <a:avLst/>
          </a:prstGeom>
          <a:noFill/>
        </p:spPr>
        <p:txBody>
          <a:bodyPr wrap="square" rtlCol="0">
            <a:spAutoFit/>
          </a:bodyPr>
          <a:lstStyle/>
          <a:p>
            <a:pPr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Why is it important for BBC Children in Need to </a:t>
            </a:r>
            <a:br>
              <a:rPr lang="en-GB" sz="2800" dirty="0">
                <a:solidFill>
                  <a:srgbClr val="002060"/>
                </a:solidFill>
                <a:latin typeface="Calibri" panose="020F0502020204030204" pitchFamily="34" charset="0"/>
                <a:cs typeface="Calibri" panose="020F0502020204030204" pitchFamily="34" charset="0"/>
              </a:rPr>
            </a:br>
            <a:r>
              <a:rPr lang="en-GB" sz="2800" dirty="0">
                <a:solidFill>
                  <a:srgbClr val="002060"/>
                </a:solidFill>
                <a:latin typeface="Calibri" panose="020F0502020204030204" pitchFamily="34" charset="0"/>
                <a:cs typeface="Calibri" panose="020F0502020204030204" pitchFamily="34" charset="0"/>
              </a:rPr>
              <a:t>receive donations?</a:t>
            </a:r>
          </a:p>
          <a:p>
            <a:pPr marL="0" marR="0" lvl="0" indent="0" defTabSz="457200" rtl="0" eaLnBrk="1" fontAlgn="auto" latinLnBrk="0" hangingPunct="1">
              <a:spcBef>
                <a:spcPts val="0"/>
              </a:spcBef>
              <a:spcAft>
                <a:spcPts val="600"/>
              </a:spcAft>
              <a:buClrTx/>
              <a:buSzTx/>
              <a:buFontTx/>
              <a:buNone/>
              <a:tabLst/>
              <a:defRPr/>
            </a:pPr>
            <a:endParaRPr lang="en-GB" sz="1400" dirty="0">
              <a:solidFill>
                <a:srgbClr val="002060"/>
              </a:solidFill>
              <a:latin typeface="Calibri" panose="020F0502020204030204" pitchFamily="34" charset="0"/>
              <a:cs typeface="Calibri" panose="020F0502020204030204" pitchFamily="34" charset="0"/>
            </a:endParaRPr>
          </a:p>
          <a:p>
            <a:pPr defTabSz="457200">
              <a:spcAft>
                <a:spcPts val="600"/>
              </a:spcAft>
              <a:defRPr/>
            </a:pPr>
            <a:r>
              <a:rPr lang="en-GB" sz="2800" dirty="0">
                <a:solidFill>
                  <a:srgbClr val="002060"/>
                </a:solidFill>
                <a:latin typeface="Calibri" panose="020F0502020204030204" pitchFamily="34" charset="0"/>
                <a:cs typeface="Calibri" panose="020F0502020204030204" pitchFamily="34" charset="0"/>
              </a:rPr>
              <a:t>Do small donations make a difference?</a:t>
            </a:r>
          </a:p>
          <a:p>
            <a:pPr defTabSz="457200">
              <a:spcAft>
                <a:spcPts val="600"/>
              </a:spcAft>
              <a:defRPr/>
            </a:pPr>
            <a:endParaRPr kumimoji="0" lang="en-GB" sz="1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a:spcAft>
                <a:spcPts val="600"/>
              </a:spcAft>
            </a:pPr>
            <a:endParaRPr lang="en-GB" sz="2800" dirty="0">
              <a:solidFill>
                <a:srgbClr val="002060"/>
              </a:solidFill>
              <a:latin typeface="Calibri" panose="020F0502020204030204" pitchFamily="34" charset="0"/>
              <a:cs typeface="Calibri" panose="020F0502020204030204" pitchFamily="34" charset="0"/>
            </a:endParaRPr>
          </a:p>
          <a:p>
            <a:pPr>
              <a:spcAft>
                <a:spcPts val="600"/>
              </a:spcAft>
            </a:pPr>
            <a:endParaRPr lang="en-GB" sz="2800" dirty="0">
              <a:solidFill>
                <a:srgbClr val="002060"/>
              </a:solidFill>
              <a:latin typeface="Calibri" panose="020F0502020204030204" pitchFamily="34" charset="0"/>
              <a:cs typeface="Calibri" panose="020F0502020204030204" pitchFamily="34" charset="0"/>
            </a:endParaRPr>
          </a:p>
          <a:p>
            <a:pPr>
              <a:spcAft>
                <a:spcPts val="600"/>
              </a:spcAft>
            </a:pPr>
            <a:endParaRPr lang="en-GB"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722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9_Office Theme">
  <a:themeElements>
    <a:clrScheme name="WRE">
      <a:dk1>
        <a:srgbClr val="002F66"/>
      </a:dk1>
      <a:lt1>
        <a:srgbClr val="FFFFFF"/>
      </a:lt1>
      <a:dk2>
        <a:srgbClr val="002E67"/>
      </a:dk2>
      <a:lt2>
        <a:srgbClr val="F6F8F8"/>
      </a:lt2>
      <a:accent1>
        <a:srgbClr val="00ECC2"/>
      </a:accent1>
      <a:accent2>
        <a:srgbClr val="00A3AE"/>
      </a:accent2>
      <a:accent3>
        <a:srgbClr val="E3F200"/>
      </a:accent3>
      <a:accent4>
        <a:srgbClr val="FFEC13"/>
      </a:accent4>
      <a:accent5>
        <a:srgbClr val="FF8060"/>
      </a:accent5>
      <a:accent6>
        <a:srgbClr val="FF3D6B"/>
      </a:accent6>
      <a:hlink>
        <a:srgbClr val="00A3AF"/>
      </a:hlink>
      <a:folHlink>
        <a:srgbClr val="FF3D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8_Office Theme">
  <a:themeElements>
    <a:clrScheme name="WRE">
      <a:dk1>
        <a:srgbClr val="002F66"/>
      </a:dk1>
      <a:lt1>
        <a:srgbClr val="FFFFFF"/>
      </a:lt1>
      <a:dk2>
        <a:srgbClr val="002E67"/>
      </a:dk2>
      <a:lt2>
        <a:srgbClr val="F6F8F8"/>
      </a:lt2>
      <a:accent1>
        <a:srgbClr val="00ECC2"/>
      </a:accent1>
      <a:accent2>
        <a:srgbClr val="00A3AE"/>
      </a:accent2>
      <a:accent3>
        <a:srgbClr val="E3F200"/>
      </a:accent3>
      <a:accent4>
        <a:srgbClr val="FFEC13"/>
      </a:accent4>
      <a:accent5>
        <a:srgbClr val="FF8060"/>
      </a:accent5>
      <a:accent6>
        <a:srgbClr val="FF3D6B"/>
      </a:accent6>
      <a:hlink>
        <a:srgbClr val="00A3AF"/>
      </a:hlink>
      <a:folHlink>
        <a:srgbClr val="FF3D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2500</TotalTime>
  <Words>1220</Words>
  <Application>Microsoft Office PowerPoint</Application>
  <PresentationFormat>Widescreen</PresentationFormat>
  <Paragraphs>169</Paragraphs>
  <Slides>21</Slides>
  <Notes>0</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21</vt:i4>
      </vt:variant>
    </vt:vector>
  </HeadingPairs>
  <TitlesOfParts>
    <vt:vector size="41" baseType="lpstr">
      <vt:lpstr>Aptos</vt:lpstr>
      <vt:lpstr>Aptos Display</vt:lpstr>
      <vt:lpstr>Arial</vt:lpstr>
      <vt:lpstr>Biotif</vt:lpstr>
      <vt:lpstr>Biotif Extra Bold</vt:lpstr>
      <vt:lpstr>Bradley Hand ITC</vt:lpstr>
      <vt:lpstr>Calibri</vt:lpstr>
      <vt:lpstr>Calibri Light</vt:lpstr>
      <vt:lpstr>Cambria Math</vt:lpstr>
      <vt:lpstr>White_Rose_Noto </vt:lpstr>
      <vt:lpstr>Office Theme</vt:lpstr>
      <vt:lpstr>11_Office Theme</vt:lpstr>
      <vt:lpstr>2_Custom Design</vt:lpstr>
      <vt:lpstr>10_Office Theme</vt:lpstr>
      <vt:lpstr>6_Office Theme</vt:lpstr>
      <vt:lpstr>7_Office Theme</vt:lpstr>
      <vt:lpstr>9_Office Theme</vt:lpstr>
      <vt:lpstr>8_Office Theme</vt:lpstr>
      <vt:lpstr>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Anthony</dc:creator>
  <cp:lastModifiedBy>Danielle Anthony</cp:lastModifiedBy>
  <cp:revision>16</cp:revision>
  <dcterms:created xsi:type="dcterms:W3CDTF">2024-09-11T12:20:14Z</dcterms:created>
  <dcterms:modified xsi:type="dcterms:W3CDTF">2024-10-09T11:45:11Z</dcterms:modified>
</cp:coreProperties>
</file>